
<file path=[Content_Types].xml><?xml version="1.0" encoding="utf-8"?>
<Types xmlns="http://schemas.openxmlformats.org/package/2006/content-types">
  <Default Extension="jpeg" ContentType="image/jpeg"/>
  <Default Extension="png" ContentType="image/png"/>
  <Default Extension="wdp" ContentType="image/vnd.ms-photo"/>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sldIdLst>
    <p:sldId id="3210" r:id="rId3"/>
    <p:sldId id="3213" r:id="rId5"/>
    <p:sldId id="307" r:id="rId6"/>
    <p:sldId id="3214" r:id="rId7"/>
    <p:sldId id="3192" r:id="rId8"/>
    <p:sldId id="3206" r:id="rId9"/>
    <p:sldId id="3196" r:id="rId10"/>
    <p:sldId id="3215" r:id="rId11"/>
    <p:sldId id="3207" r:id="rId12"/>
    <p:sldId id="3216" r:id="rId13"/>
    <p:sldId id="3180" r:id="rId14"/>
    <p:sldId id="3195" r:id="rId15"/>
    <p:sldId id="3178" r:id="rId16"/>
    <p:sldId id="3217" r:id="rId17"/>
    <p:sldId id="3191" r:id="rId18"/>
    <p:sldId id="3208" r:id="rId19"/>
    <p:sldId id="3218" r:id="rId20"/>
    <p:sldId id="3188" r:id="rId21"/>
    <p:sldId id="3211" r:id="rId22"/>
  </p:sldIdLst>
  <p:sldSz cx="12858750" cy="723265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365A"/>
    <a:srgbClr val="293251"/>
    <a:srgbClr val="4A4A4A"/>
    <a:srgbClr val="8F0000"/>
    <a:srgbClr val="636363"/>
    <a:srgbClr val="CE3184"/>
    <a:srgbClr val="87AE1F"/>
    <a:srgbClr val="02B8CD"/>
    <a:srgbClr val="2E7438"/>
    <a:srgbClr val="063A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799" autoAdjust="0"/>
    <p:restoredTop sz="92986" autoAdjust="0"/>
  </p:normalViewPr>
  <p:slideViewPr>
    <p:cSldViewPr>
      <p:cViewPr>
        <p:scale>
          <a:sx n="50" d="100"/>
          <a:sy n="50" d="100"/>
        </p:scale>
        <p:origin x="1704" y="1254"/>
      </p:cViewPr>
      <p:guideLst>
        <p:guide orient="horz" pos="373"/>
        <p:guide pos="4055"/>
        <p:guide pos="528"/>
        <p:guide orient="horz" pos="4183"/>
        <p:guide pos="7588"/>
      </p:guideLst>
    </p:cSldViewPr>
  </p:slideViewPr>
  <p:outlineViewPr>
    <p:cViewPr>
      <p:scale>
        <a:sx n="100" d="100"/>
        <a:sy n="100" d="100"/>
      </p:scale>
      <p:origin x="0" y="-14412"/>
    </p:cViewPr>
  </p:outlin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png>
</file>

<file path=ppt/media/image14.pn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png>
</file>

<file path=ppt/media/image3.png>
</file>

<file path=ppt/media/image4.wdp>
</file>

<file path=ppt/media/image5.png>
</file>

<file path=ppt/media/image6.wdp>
</file>

<file path=ppt/media/image7.jpeg>
</file>

<file path=ppt/media/image8.png>
</file>

<file path=ppt/media/image9.wdp>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025606D-2C7C-461B-8B81-91B4DC8D8B6A}"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46B4572-018F-4CE0-AE77-578DC43495D8}"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025606D-2C7C-461B-8B81-91B4DC8D8B6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025606D-2C7C-461B-8B81-91B4DC8D8B6A}"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58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358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defTabSz="683895" fontAlgn="base">
              <a:spcBef>
                <a:spcPct val="0"/>
              </a:spcBef>
              <a:spcAft>
                <a:spcPct val="0"/>
              </a:spcAft>
            </a:pPr>
            <a:fld id="{9C602251-43D7-4D1D-B3D2-19BD9A52692A}"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58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358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defTabSz="683895" fontAlgn="base">
              <a:spcBef>
                <a:spcPct val="0"/>
              </a:spcBef>
              <a:spcAft>
                <a:spcPct val="0"/>
              </a:spcAft>
            </a:pPr>
            <a:fld id="{9C602251-43D7-4D1D-B3D2-19BD9A52692A}"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C82C926-329E-43DE-A990-3A07A2A534C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B1C3CEF-B625-4558-9E75-934060632C1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bg>
      <p:bgPr>
        <a:blipFill>
          <a:blip r:embed="rId2"/>
          <a:stretch>
            <a:fillRect/>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3000">
        <p15:prstTrans prst="pageCurlDouble"/>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C82C926-329E-43DE-A990-3A07A2A534C7}" type="datetimeFigureOut">
              <a:rPr lang="zh-CN" altLang="en-US" smtClean="0"/>
            </a:fld>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DB1C3CEF-B625-4558-9E75-934060632C1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3" Type="http://schemas.openxmlformats.org/officeDocument/2006/relationships/notesSlide" Target="../notesSlides/notesSlide1.xml"/><Relationship Id="rId22" Type="http://schemas.openxmlformats.org/officeDocument/2006/relationships/slideLayout" Target="../slideLayouts/slideLayout6.xml"/><Relationship Id="rId21" Type="http://schemas.openxmlformats.org/officeDocument/2006/relationships/themeOverride" Target="../theme/themeOverride1.xml"/><Relationship Id="rId20" Type="http://schemas.openxmlformats.org/officeDocument/2006/relationships/tags" Target="../tags/tag16.xml"/><Relationship Id="rId2" Type="http://schemas.openxmlformats.org/officeDocument/2006/relationships/tags" Target="../tags/tag1.xml"/><Relationship Id="rId19" Type="http://schemas.openxmlformats.org/officeDocument/2006/relationships/tags" Target="../tags/tag15.xml"/><Relationship Id="rId18" Type="http://schemas.openxmlformats.org/officeDocument/2006/relationships/tags" Target="../tags/tag14.xml"/><Relationship Id="rId17" Type="http://schemas.openxmlformats.org/officeDocument/2006/relationships/tags" Target="../tags/tag13.xml"/><Relationship Id="rId16" Type="http://schemas.openxmlformats.org/officeDocument/2006/relationships/image" Target="../media/image2.png"/><Relationship Id="rId15" Type="http://schemas.openxmlformats.org/officeDocument/2006/relationships/tags" Target="../tags/tag12.xml"/><Relationship Id="rId14" Type="http://schemas.microsoft.com/office/2007/relationships/media" Target="../media/media1.mp3"/><Relationship Id="rId13" Type="http://schemas.openxmlformats.org/officeDocument/2006/relationships/audio" Target="../media/media1.mp3"/><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microsoft.com/office/2007/relationships/hdphoto" Target="../media/image9.wdp"/><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hemeOverride" Target="../theme/themeOverride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hemeOverride" Target="../theme/themeOverride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hemeOverride" Target="../theme/themeOverride8.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17.jpeg"/></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5.xml"/><Relationship Id="rId6" Type="http://schemas.openxmlformats.org/officeDocument/2006/relationships/slideLayout" Target="../slideLayouts/slideLayout2.xml"/><Relationship Id="rId5" Type="http://schemas.openxmlformats.org/officeDocument/2006/relationships/themeOverride" Target="../theme/themeOverride9.xml"/><Relationship Id="rId4" Type="http://schemas.openxmlformats.org/officeDocument/2006/relationships/image" Target="../media/image21.jpeg"/><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image" Target="../media/image18.jpe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4.xml"/><Relationship Id="rId4" Type="http://schemas.openxmlformats.org/officeDocument/2006/relationships/themeOverride" Target="../theme/themeOverride10.xml"/><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image" Target="../media/image22.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17.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themeOverride" Target="../theme/themeOverride11.xml"/><Relationship Id="rId1" Type="http://schemas.openxmlformats.org/officeDocument/2006/relationships/image" Target="../media/image25.jpeg"/></Relationships>
</file>

<file path=ppt/slides/_rels/slide19.xml.rels><?xml version="1.0" encoding="UTF-8" standalone="yes"?>
<Relationships xmlns="http://schemas.openxmlformats.org/package/2006/relationships"><Relationship Id="rId9" Type="http://schemas.openxmlformats.org/officeDocument/2006/relationships/tags" Target="../tags/tag40.xml"/><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1" Type="http://schemas.openxmlformats.org/officeDocument/2006/relationships/notesSlide" Target="../notesSlides/notesSlide19.xml"/><Relationship Id="rId30" Type="http://schemas.openxmlformats.org/officeDocument/2006/relationships/slideLayout" Target="../slideLayouts/slideLayout6.xml"/><Relationship Id="rId3" Type="http://schemas.openxmlformats.org/officeDocument/2006/relationships/tags" Target="../tags/tag34.xml"/><Relationship Id="rId29" Type="http://schemas.openxmlformats.org/officeDocument/2006/relationships/tags" Target="../tags/tag60.xml"/><Relationship Id="rId28" Type="http://schemas.openxmlformats.org/officeDocument/2006/relationships/tags" Target="../tags/tag59.xml"/><Relationship Id="rId27" Type="http://schemas.openxmlformats.org/officeDocument/2006/relationships/tags" Target="../tags/tag58.xml"/><Relationship Id="rId26" Type="http://schemas.openxmlformats.org/officeDocument/2006/relationships/tags" Target="../tags/tag57.xml"/><Relationship Id="rId25" Type="http://schemas.openxmlformats.org/officeDocument/2006/relationships/tags" Target="../tags/tag56.xml"/><Relationship Id="rId24" Type="http://schemas.openxmlformats.org/officeDocument/2006/relationships/tags" Target="../tags/tag55.xml"/><Relationship Id="rId23" Type="http://schemas.openxmlformats.org/officeDocument/2006/relationships/tags" Target="../tags/tag54.xml"/><Relationship Id="rId22" Type="http://schemas.openxmlformats.org/officeDocument/2006/relationships/tags" Target="../tags/tag53.xml"/><Relationship Id="rId21" Type="http://schemas.openxmlformats.org/officeDocument/2006/relationships/tags" Target="../tags/tag52.xml"/><Relationship Id="rId20" Type="http://schemas.openxmlformats.org/officeDocument/2006/relationships/tags" Target="../tags/tag51.xml"/><Relationship Id="rId2" Type="http://schemas.microsoft.com/office/2007/relationships/hdphoto" Target="../media/image4.wdp"/><Relationship Id="rId19" Type="http://schemas.openxmlformats.org/officeDocument/2006/relationships/tags" Target="../tags/tag50.xml"/><Relationship Id="rId18" Type="http://schemas.openxmlformats.org/officeDocument/2006/relationships/tags" Target="../tags/tag49.xml"/><Relationship Id="rId17" Type="http://schemas.openxmlformats.org/officeDocument/2006/relationships/tags" Target="../tags/tag48.xml"/><Relationship Id="rId16" Type="http://schemas.openxmlformats.org/officeDocument/2006/relationships/tags" Target="../tags/tag47.xml"/><Relationship Id="rId15" Type="http://schemas.openxmlformats.org/officeDocument/2006/relationships/tags" Target="../tags/tag46.xml"/><Relationship Id="rId14" Type="http://schemas.openxmlformats.org/officeDocument/2006/relationships/tags" Target="../tags/tag45.xml"/><Relationship Id="rId13" Type="http://schemas.openxmlformats.org/officeDocument/2006/relationships/tags" Target="../tags/tag44.xml"/><Relationship Id="rId12" Type="http://schemas.openxmlformats.org/officeDocument/2006/relationships/tags" Target="../tags/tag43.xml"/><Relationship Id="rId11" Type="http://schemas.openxmlformats.org/officeDocument/2006/relationships/tags" Target="../tags/tag42.xml"/><Relationship Id="rId10" Type="http://schemas.openxmlformats.org/officeDocument/2006/relationships/tags" Target="../tags/tag41.xml"/><Relationship Id="rId1" Type="http://schemas.openxmlformats.org/officeDocument/2006/relationships/image" Target="../media/image26.png"/></Relationships>
</file>

<file path=ppt/slides/_rels/slide2.xml.rels><?xml version="1.0" encoding="UTF-8" standalone="yes"?>
<Relationships xmlns="http://schemas.openxmlformats.org/package/2006/relationships"><Relationship Id="rId9" Type="http://schemas.openxmlformats.org/officeDocument/2006/relationships/tags" Target="../tags/tag23.xml"/><Relationship Id="rId8" Type="http://schemas.openxmlformats.org/officeDocument/2006/relationships/tags" Target="../tags/tag22.xml"/><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4" Type="http://schemas.openxmlformats.org/officeDocument/2006/relationships/notesSlide" Target="../notesSlides/notesSlide2.xml"/><Relationship Id="rId23" Type="http://schemas.openxmlformats.org/officeDocument/2006/relationships/slideLayout" Target="../slideLayouts/slideLayout6.xml"/><Relationship Id="rId22" Type="http://schemas.openxmlformats.org/officeDocument/2006/relationships/tags" Target="../tags/tag33.xml"/><Relationship Id="rId21" Type="http://schemas.openxmlformats.org/officeDocument/2006/relationships/image" Target="../media/image2.png"/><Relationship Id="rId20" Type="http://schemas.openxmlformats.org/officeDocument/2006/relationships/tags" Target="../tags/tag32.xml"/><Relationship Id="rId2" Type="http://schemas.microsoft.com/office/2007/relationships/hdphoto" Target="../media/image4.wdp"/><Relationship Id="rId19" Type="http://schemas.microsoft.com/office/2007/relationships/media" Target="../media/media1.mp3"/><Relationship Id="rId18" Type="http://schemas.openxmlformats.org/officeDocument/2006/relationships/audio" Target="../media/media1.mp3"/><Relationship Id="rId17" Type="http://schemas.openxmlformats.org/officeDocument/2006/relationships/tags" Target="../tags/tag31.xml"/><Relationship Id="rId16" Type="http://schemas.openxmlformats.org/officeDocument/2006/relationships/tags" Target="../tags/tag30.xml"/><Relationship Id="rId15" Type="http://schemas.openxmlformats.org/officeDocument/2006/relationships/tags" Target="../tags/tag29.xml"/><Relationship Id="rId14" Type="http://schemas.openxmlformats.org/officeDocument/2006/relationships/tags" Target="../tags/tag28.xml"/><Relationship Id="rId13" Type="http://schemas.openxmlformats.org/officeDocument/2006/relationships/tags" Target="../tags/tag27.xml"/><Relationship Id="rId12" Type="http://schemas.openxmlformats.org/officeDocument/2006/relationships/tags" Target="../tags/tag26.xml"/><Relationship Id="rId11" Type="http://schemas.openxmlformats.org/officeDocument/2006/relationships/tags" Target="../tags/tag25.xml"/><Relationship Id="rId10" Type="http://schemas.openxmlformats.org/officeDocument/2006/relationships/tags" Target="../tags/tag24.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microsoft.com/office/2007/relationships/hdphoto" Target="../media/image6.wdp"/><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image" Target="../media/image7.jpe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3.xml"/><Relationship Id="rId3" Type="http://schemas.openxmlformats.org/officeDocument/2006/relationships/themeOverride" Target="../theme/themeOverride2.xml"/><Relationship Id="rId2" Type="http://schemas.microsoft.com/office/2007/relationships/hdphoto" Target="../media/image9.wdp"/><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4.xml"/><Relationship Id="rId5" Type="http://schemas.openxmlformats.org/officeDocument/2006/relationships/themeOverride" Target="../theme/themeOverride3.xml"/><Relationship Id="rId4" Type="http://schemas.openxmlformats.org/officeDocument/2006/relationships/image" Target="../media/image13.png"/><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10.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4.xml"/><Relationship Id="rId2" Type="http://schemas.openxmlformats.org/officeDocument/2006/relationships/themeOverride" Target="../theme/themeOverride4.xml"/><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3.xml"/><Relationship Id="rId2" Type="http://schemas.openxmlformats.org/officeDocument/2006/relationships/image" Target="../media/image16.jpeg"/><Relationship Id="rId1"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themeOverride" Target="../theme/themeOverride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0" name="PA_椭圆 29"/>
          <p:cNvSpPr/>
          <p:nvPr>
            <p:custDataLst>
              <p:tags r:id="rId2"/>
            </p:custDataLst>
          </p:nvPr>
        </p:nvSpPr>
        <p:spPr>
          <a:xfrm>
            <a:off x="6411504" y="645415"/>
            <a:ext cx="48217" cy="48217"/>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34" name="矩形 33"/>
          <p:cNvSpPr/>
          <p:nvPr/>
        </p:nvSpPr>
        <p:spPr>
          <a:xfrm>
            <a:off x="-14828" y="-23496"/>
            <a:ext cx="12856474" cy="7232651"/>
          </a:xfrm>
          <a:prstGeom prst="rect">
            <a:avLst/>
          </a:prstGeom>
          <a:solidFill>
            <a:schemeClr val="accent1">
              <a:lumMod val="75000"/>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43" name="PA_任意多边形 42"/>
          <p:cNvSpPr/>
          <p:nvPr>
            <p:custDataLst>
              <p:tags r:id="rId3"/>
            </p:custDataLst>
          </p:nvPr>
        </p:nvSpPr>
        <p:spPr>
          <a:xfrm rot="8940187" flipV="1">
            <a:off x="1894129" y="8967466"/>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PA_任意多边形 43"/>
          <p:cNvSpPr/>
          <p:nvPr>
            <p:custDataLst>
              <p:tags r:id="rId4"/>
            </p:custDataLst>
          </p:nvPr>
        </p:nvSpPr>
        <p:spPr>
          <a:xfrm rot="8940187" flipV="1">
            <a:off x="-1236266" y="8433473"/>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PA_任意多边形 44"/>
          <p:cNvSpPr/>
          <p:nvPr>
            <p:custDataLst>
              <p:tags r:id="rId5"/>
            </p:custDataLst>
          </p:nvPr>
        </p:nvSpPr>
        <p:spPr>
          <a:xfrm rot="8940187" flipV="1">
            <a:off x="-2167719" y="5512308"/>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PA_任意多边形 53"/>
          <p:cNvSpPr/>
          <p:nvPr>
            <p:custDataLst>
              <p:tags r:id="rId6"/>
            </p:custDataLst>
          </p:nvPr>
        </p:nvSpPr>
        <p:spPr>
          <a:xfrm rot="8940187" flipV="1">
            <a:off x="-3963026" y="7398346"/>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PA_任意多边形 56"/>
          <p:cNvSpPr/>
          <p:nvPr>
            <p:custDataLst>
              <p:tags r:id="rId7"/>
            </p:custDataLst>
          </p:nvPr>
        </p:nvSpPr>
        <p:spPr>
          <a:xfrm rot="8323237" flipV="1">
            <a:off x="9313527" y="3202500"/>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PA_任意多边形 58"/>
          <p:cNvSpPr/>
          <p:nvPr>
            <p:custDataLst>
              <p:tags r:id="rId8"/>
            </p:custDataLst>
          </p:nvPr>
        </p:nvSpPr>
        <p:spPr>
          <a:xfrm rot="8940187" flipV="1">
            <a:off x="2032786" y="10770523"/>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PA_任意多边形 59"/>
          <p:cNvSpPr/>
          <p:nvPr>
            <p:custDataLst>
              <p:tags r:id="rId9"/>
            </p:custDataLst>
          </p:nvPr>
        </p:nvSpPr>
        <p:spPr>
          <a:xfrm rot="8940187" flipV="1">
            <a:off x="-603805" y="9569470"/>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PA_任意多边形 60"/>
          <p:cNvSpPr/>
          <p:nvPr>
            <p:custDataLst>
              <p:tags r:id="rId10"/>
            </p:custDataLst>
          </p:nvPr>
        </p:nvSpPr>
        <p:spPr>
          <a:xfrm rot="8940187" flipV="1">
            <a:off x="-4177429" y="4319663"/>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PA_任意多边形 61"/>
          <p:cNvSpPr/>
          <p:nvPr>
            <p:custDataLst>
              <p:tags r:id="rId11"/>
            </p:custDataLst>
          </p:nvPr>
        </p:nvSpPr>
        <p:spPr>
          <a:xfrm rot="8940187" flipV="1">
            <a:off x="-5363284" y="9466582"/>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PA_任意多边形 62"/>
          <p:cNvSpPr/>
          <p:nvPr>
            <p:custDataLst>
              <p:tags r:id="rId12"/>
            </p:custDataLst>
          </p:nvPr>
        </p:nvSpPr>
        <p:spPr>
          <a:xfrm rot="8940187" flipV="1">
            <a:off x="-1236266" y="6510539"/>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1" name="PA_媒体1">
            <a:hlinkClick r:id="" action="ppaction://media"/>
          </p:cNvPr>
          <p:cNvPicPr>
            <a:picLocks noChangeAspect="1"/>
          </p:cNvPicPr>
          <p:nvPr>
            <a:audioFile r:link="rId13"/>
            <p:extLst>
              <p:ext uri="{DAA4B4D4-6D71-4841-9C94-3DE7FCFB9230}">
                <p14:media xmlns:p14="http://schemas.microsoft.com/office/powerpoint/2010/main" r:embed="rId14"/>
              </p:ext>
            </p:extLst>
            <p:custDataLst>
              <p:tags r:id="rId15"/>
            </p:custDataLst>
          </p:nvPr>
        </p:nvPicPr>
        <p:blipFill>
          <a:blip r:embed="rId16"/>
          <a:stretch>
            <a:fillRect/>
          </a:stretch>
        </p:blipFill>
        <p:spPr>
          <a:xfrm>
            <a:off x="13562805" y="6630743"/>
            <a:ext cx="642902" cy="642902"/>
          </a:xfrm>
          <a:prstGeom prst="rect">
            <a:avLst/>
          </a:prstGeom>
        </p:spPr>
      </p:pic>
      <p:sp>
        <p:nvSpPr>
          <p:cNvPr id="33" name="文本框 32"/>
          <p:cNvSpPr txBox="1"/>
          <p:nvPr/>
        </p:nvSpPr>
        <p:spPr>
          <a:xfrm>
            <a:off x="2117716" y="1090617"/>
            <a:ext cx="2796540" cy="2215991"/>
          </a:xfrm>
          <a:prstGeom prst="rect">
            <a:avLst/>
          </a:prstGeom>
          <a:noFill/>
        </p:spPr>
        <p:txBody>
          <a:bodyPr wrap="square" rtlCol="0">
            <a:spAutoFit/>
          </a:bodyPr>
          <a:lstStyle/>
          <a:p>
            <a:pPr algn="dist"/>
            <a:r>
              <a:rPr lang="zh-CN" altLang="en-US" sz="13800" dirty="0">
                <a:solidFill>
                  <a:schemeClr val="bg1"/>
                </a:solidFill>
                <a:effectLst>
                  <a:outerShdw blurRad="38100" dist="38100" dir="2700000" sx="99000" sy="99000" algn="tl">
                    <a:srgbClr val="000000">
                      <a:alpha val="43137"/>
                    </a:srgbClr>
                  </a:outerShdw>
                </a:effectLst>
                <a:latin typeface="汉仪尚巍手书W" panose="00020600040101010101" pitchFamily="18" charset="-122"/>
                <a:ea typeface="汉仪尚巍手书W" panose="00020600040101010101" pitchFamily="18" charset="-122"/>
              </a:rPr>
              <a:t>逆</a:t>
            </a:r>
            <a:endParaRPr lang="zh-CN" altLang="en-US" sz="13800" dirty="0">
              <a:solidFill>
                <a:schemeClr val="bg1"/>
              </a:solidFill>
              <a:effectLst>
                <a:outerShdw blurRad="38100" dist="38100" dir="2700000" sx="99000" sy="99000" algn="tl">
                  <a:srgbClr val="000000">
                    <a:alpha val="43137"/>
                  </a:srgbClr>
                </a:outerShdw>
              </a:effectLst>
              <a:latin typeface="汉仪尚巍手书W" panose="00020600040101010101" pitchFamily="18" charset="-122"/>
              <a:ea typeface="汉仪尚巍手书W" panose="00020600040101010101" pitchFamily="18" charset="-122"/>
            </a:endParaRPr>
          </a:p>
        </p:txBody>
      </p:sp>
      <p:grpSp>
        <p:nvGrpSpPr>
          <p:cNvPr id="35" name="组合 34"/>
          <p:cNvGrpSpPr/>
          <p:nvPr/>
        </p:nvGrpSpPr>
        <p:grpSpPr>
          <a:xfrm flipH="1">
            <a:off x="4254844" y="1511601"/>
            <a:ext cx="277352" cy="138676"/>
            <a:chOff x="5489726" y="930127"/>
            <a:chExt cx="277352" cy="138676"/>
          </a:xfrm>
        </p:grpSpPr>
        <p:cxnSp>
          <p:nvCxnSpPr>
            <p:cNvPr id="38" name="直接连接符 37"/>
            <p:cNvCxnSpPr/>
            <p:nvPr/>
          </p:nvCxnSpPr>
          <p:spPr>
            <a:xfrm rot="3600000">
              <a:off x="5628402" y="791451"/>
              <a:ext cx="0" cy="277352"/>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rot="18000000" flipV="1">
              <a:off x="5628402" y="930127"/>
              <a:ext cx="0" cy="277352"/>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nvGrpSpPr>
          <p:cNvPr id="40" name="组合 39"/>
          <p:cNvGrpSpPr/>
          <p:nvPr/>
        </p:nvGrpSpPr>
        <p:grpSpPr>
          <a:xfrm flipH="1">
            <a:off x="4489547" y="1511601"/>
            <a:ext cx="277352" cy="138676"/>
            <a:chOff x="5489726" y="930127"/>
            <a:chExt cx="277352" cy="138676"/>
          </a:xfrm>
        </p:grpSpPr>
        <p:cxnSp>
          <p:nvCxnSpPr>
            <p:cNvPr id="41" name="直接连接符 40"/>
            <p:cNvCxnSpPr/>
            <p:nvPr/>
          </p:nvCxnSpPr>
          <p:spPr>
            <a:xfrm rot="3600000">
              <a:off x="5628402" y="791451"/>
              <a:ext cx="0" cy="277352"/>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rot="18000000" flipV="1">
              <a:off x="5628402" y="930127"/>
              <a:ext cx="0" cy="277352"/>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46" name="文本框 45"/>
          <p:cNvSpPr txBox="1"/>
          <p:nvPr/>
        </p:nvSpPr>
        <p:spPr>
          <a:xfrm>
            <a:off x="5314894" y="1558678"/>
            <a:ext cx="2371397" cy="338554"/>
          </a:xfrm>
          <a:prstGeom prst="rect">
            <a:avLst/>
          </a:prstGeom>
          <a:noFill/>
        </p:spPr>
        <p:txBody>
          <a:bodyPr wrap="square" rtlCol="0">
            <a:spAutoFit/>
          </a:bodyPr>
          <a:lstStyle/>
          <a:p>
            <a:pPr algn="dist"/>
            <a:r>
              <a:rPr lang="en-US" altLang="zh-CN" sz="1600" b="1" dirty="0">
                <a:solidFill>
                  <a:schemeClr val="bg1"/>
                </a:solidFill>
                <a:latin typeface="华文细黑" panose="02010600040101010101" pitchFamily="2" charset="-122"/>
                <a:ea typeface="华文细黑" panose="02010600040101010101" pitchFamily="2" charset="-122"/>
              </a:rPr>
              <a:t>All the way forward</a:t>
            </a:r>
            <a:endParaRPr lang="zh-CN" altLang="en-US" sz="1600" b="1" dirty="0">
              <a:solidFill>
                <a:schemeClr val="bg1"/>
              </a:solidFill>
              <a:latin typeface="华文细黑" panose="02010600040101010101" pitchFamily="2" charset="-122"/>
              <a:ea typeface="华文细黑" panose="02010600040101010101" pitchFamily="2" charset="-122"/>
            </a:endParaRPr>
          </a:p>
        </p:txBody>
      </p:sp>
      <p:sp>
        <p:nvSpPr>
          <p:cNvPr id="48" name="Freeform 5"/>
          <p:cNvSpPr>
            <a:spLocks noEditPoints="1"/>
          </p:cNvSpPr>
          <p:nvPr/>
        </p:nvSpPr>
        <p:spPr bwMode="auto">
          <a:xfrm flipH="1" flipV="1">
            <a:off x="2703935" y="3337979"/>
            <a:ext cx="606636" cy="510077"/>
          </a:xfrm>
          <a:custGeom>
            <a:avLst/>
            <a:gdLst>
              <a:gd name="T0" fmla="*/ 118 w 285"/>
              <a:gd name="T1" fmla="*/ 131 h 240"/>
              <a:gd name="T2" fmla="*/ 118 w 285"/>
              <a:gd name="T3" fmla="*/ 240 h 240"/>
              <a:gd name="T4" fmla="*/ 0 w 285"/>
              <a:gd name="T5" fmla="*/ 240 h 240"/>
              <a:gd name="T6" fmla="*/ 0 w 285"/>
              <a:gd name="T7" fmla="*/ 131 h 240"/>
              <a:gd name="T8" fmla="*/ 32 w 285"/>
              <a:gd name="T9" fmla="*/ 39 h 240"/>
              <a:gd name="T10" fmla="*/ 118 w 285"/>
              <a:gd name="T11" fmla="*/ 0 h 240"/>
              <a:gd name="T12" fmla="*/ 118 w 285"/>
              <a:gd name="T13" fmla="*/ 55 h 240"/>
              <a:gd name="T14" fmla="*/ 75 w 285"/>
              <a:gd name="T15" fmla="*/ 70 h 240"/>
              <a:gd name="T16" fmla="*/ 53 w 285"/>
              <a:gd name="T17" fmla="*/ 115 h 240"/>
              <a:gd name="T18" fmla="*/ 53 w 285"/>
              <a:gd name="T19" fmla="*/ 131 h 240"/>
              <a:gd name="T20" fmla="*/ 118 w 285"/>
              <a:gd name="T21" fmla="*/ 131 h 240"/>
              <a:gd name="T22" fmla="*/ 285 w 285"/>
              <a:gd name="T23" fmla="*/ 131 h 240"/>
              <a:gd name="T24" fmla="*/ 285 w 285"/>
              <a:gd name="T25" fmla="*/ 240 h 240"/>
              <a:gd name="T26" fmla="*/ 167 w 285"/>
              <a:gd name="T27" fmla="*/ 240 h 240"/>
              <a:gd name="T28" fmla="*/ 167 w 285"/>
              <a:gd name="T29" fmla="*/ 136 h 240"/>
              <a:gd name="T30" fmla="*/ 199 w 285"/>
              <a:gd name="T31" fmla="*/ 41 h 240"/>
              <a:gd name="T32" fmla="*/ 285 w 285"/>
              <a:gd name="T33" fmla="*/ 0 h 240"/>
              <a:gd name="T34" fmla="*/ 285 w 285"/>
              <a:gd name="T35" fmla="*/ 55 h 240"/>
              <a:gd name="T36" fmla="*/ 241 w 285"/>
              <a:gd name="T37" fmla="*/ 70 h 240"/>
              <a:gd name="T38" fmla="*/ 219 w 285"/>
              <a:gd name="T39" fmla="*/ 115 h 240"/>
              <a:gd name="T40" fmla="*/ 219 w 285"/>
              <a:gd name="T41" fmla="*/ 131 h 240"/>
              <a:gd name="T42" fmla="*/ 285 w 285"/>
              <a:gd name="T43" fmla="*/ 13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5" h="240">
                <a:moveTo>
                  <a:pt x="118" y="131"/>
                </a:moveTo>
                <a:cubicBezTo>
                  <a:pt x="118" y="240"/>
                  <a:pt x="118" y="240"/>
                  <a:pt x="118" y="240"/>
                </a:cubicBezTo>
                <a:cubicBezTo>
                  <a:pt x="0" y="240"/>
                  <a:pt x="0" y="240"/>
                  <a:pt x="0" y="240"/>
                </a:cubicBezTo>
                <a:cubicBezTo>
                  <a:pt x="0" y="131"/>
                  <a:pt x="0" y="131"/>
                  <a:pt x="0" y="131"/>
                </a:cubicBezTo>
                <a:cubicBezTo>
                  <a:pt x="0" y="95"/>
                  <a:pt x="11" y="64"/>
                  <a:pt x="32" y="39"/>
                </a:cubicBezTo>
                <a:cubicBezTo>
                  <a:pt x="51" y="17"/>
                  <a:pt x="80" y="4"/>
                  <a:pt x="118" y="0"/>
                </a:cubicBezTo>
                <a:cubicBezTo>
                  <a:pt x="118" y="55"/>
                  <a:pt x="118" y="55"/>
                  <a:pt x="118" y="55"/>
                </a:cubicBezTo>
                <a:cubicBezTo>
                  <a:pt x="101" y="55"/>
                  <a:pt x="87" y="60"/>
                  <a:pt x="75" y="70"/>
                </a:cubicBezTo>
                <a:cubicBezTo>
                  <a:pt x="60" y="80"/>
                  <a:pt x="53" y="95"/>
                  <a:pt x="53" y="115"/>
                </a:cubicBezTo>
                <a:cubicBezTo>
                  <a:pt x="53" y="120"/>
                  <a:pt x="53" y="125"/>
                  <a:pt x="53" y="131"/>
                </a:cubicBezTo>
                <a:lnTo>
                  <a:pt x="118" y="131"/>
                </a:lnTo>
                <a:close/>
                <a:moveTo>
                  <a:pt x="285" y="131"/>
                </a:moveTo>
                <a:cubicBezTo>
                  <a:pt x="285" y="240"/>
                  <a:pt x="285" y="240"/>
                  <a:pt x="285" y="240"/>
                </a:cubicBezTo>
                <a:cubicBezTo>
                  <a:pt x="167" y="240"/>
                  <a:pt x="167" y="240"/>
                  <a:pt x="167" y="240"/>
                </a:cubicBezTo>
                <a:cubicBezTo>
                  <a:pt x="167" y="136"/>
                  <a:pt x="167" y="136"/>
                  <a:pt x="167" y="136"/>
                </a:cubicBezTo>
                <a:cubicBezTo>
                  <a:pt x="167" y="98"/>
                  <a:pt x="178" y="66"/>
                  <a:pt x="199" y="41"/>
                </a:cubicBezTo>
                <a:cubicBezTo>
                  <a:pt x="218" y="18"/>
                  <a:pt x="247" y="4"/>
                  <a:pt x="285" y="0"/>
                </a:cubicBezTo>
                <a:cubicBezTo>
                  <a:pt x="285" y="55"/>
                  <a:pt x="285" y="55"/>
                  <a:pt x="285" y="55"/>
                </a:cubicBezTo>
                <a:cubicBezTo>
                  <a:pt x="269" y="55"/>
                  <a:pt x="254" y="60"/>
                  <a:pt x="241" y="70"/>
                </a:cubicBezTo>
                <a:cubicBezTo>
                  <a:pt x="227" y="80"/>
                  <a:pt x="219" y="95"/>
                  <a:pt x="219" y="115"/>
                </a:cubicBezTo>
                <a:cubicBezTo>
                  <a:pt x="219" y="120"/>
                  <a:pt x="219" y="125"/>
                  <a:pt x="219" y="131"/>
                </a:cubicBezTo>
                <a:lnTo>
                  <a:pt x="285" y="131"/>
                </a:lnTo>
                <a:close/>
              </a:path>
            </a:pathLst>
          </a:custGeom>
          <a:solidFill>
            <a:schemeClr val="bg1">
              <a:alpha val="90000"/>
            </a:schemeClr>
          </a:solidFill>
          <a:ln>
            <a:noFill/>
          </a:ln>
        </p:spPr>
        <p:txBody>
          <a:bodyPr vert="horz" wrap="square" lIns="91440" tIns="45720" rIns="91440" bIns="45720" numCol="1" anchor="t" anchorCtr="0" compatLnSpc="1"/>
          <a:lstStyle/>
          <a:p>
            <a:endParaRPr lang="zh-CN" altLang="en-US">
              <a:solidFill>
                <a:srgbClr val="45A1BA"/>
              </a:solidFill>
            </a:endParaRPr>
          </a:p>
        </p:txBody>
      </p:sp>
      <p:sp>
        <p:nvSpPr>
          <p:cNvPr id="52" name="文本框 51"/>
          <p:cNvSpPr txBox="1"/>
          <p:nvPr/>
        </p:nvSpPr>
        <p:spPr>
          <a:xfrm>
            <a:off x="3491481" y="2644413"/>
            <a:ext cx="2796540" cy="2215991"/>
          </a:xfrm>
          <a:prstGeom prst="rect">
            <a:avLst/>
          </a:prstGeom>
          <a:noFill/>
        </p:spPr>
        <p:txBody>
          <a:bodyPr wrap="square" rtlCol="0">
            <a:spAutoFit/>
          </a:bodyPr>
          <a:lstStyle/>
          <a:p>
            <a:pPr algn="dist"/>
            <a:r>
              <a:rPr lang="zh-CN" altLang="en-US" sz="13800" dirty="0">
                <a:solidFill>
                  <a:schemeClr val="bg1"/>
                </a:solidFill>
                <a:effectLst>
                  <a:outerShdw blurRad="38100" dist="38100" dir="2700000" sx="99000" sy="99000" algn="tl">
                    <a:srgbClr val="000000">
                      <a:alpha val="43137"/>
                    </a:srgbClr>
                  </a:outerShdw>
                </a:effectLst>
                <a:latin typeface="汉仪尚巍手书W" panose="00020600040101010101" pitchFamily="18" charset="-122"/>
                <a:ea typeface="汉仪尚巍手书W" panose="00020600040101010101" pitchFamily="18" charset="-122"/>
              </a:rPr>
              <a:t>风</a:t>
            </a:r>
            <a:endParaRPr lang="zh-CN" altLang="en-US" sz="13800" dirty="0">
              <a:solidFill>
                <a:schemeClr val="bg1"/>
              </a:solidFill>
              <a:effectLst>
                <a:outerShdw blurRad="38100" dist="38100" dir="2700000" sx="99000" sy="99000" algn="tl">
                  <a:srgbClr val="000000">
                    <a:alpha val="43137"/>
                  </a:srgbClr>
                </a:outerShdw>
              </a:effectLst>
              <a:latin typeface="汉仪尚巍手书W" panose="00020600040101010101" pitchFamily="18" charset="-122"/>
              <a:ea typeface="汉仪尚巍手书W" panose="00020600040101010101" pitchFamily="18" charset="-122"/>
            </a:endParaRPr>
          </a:p>
        </p:txBody>
      </p:sp>
      <p:sp>
        <p:nvSpPr>
          <p:cNvPr id="64" name="文本框 63"/>
          <p:cNvSpPr txBox="1"/>
          <p:nvPr/>
        </p:nvSpPr>
        <p:spPr>
          <a:xfrm>
            <a:off x="5297332" y="1852814"/>
            <a:ext cx="5087619" cy="1569660"/>
          </a:xfrm>
          <a:prstGeom prst="rect">
            <a:avLst/>
          </a:prstGeom>
          <a:noFill/>
        </p:spPr>
        <p:txBody>
          <a:bodyPr wrap="square" rtlCol="0">
            <a:spAutoFit/>
          </a:bodyPr>
          <a:lstStyle/>
          <a:p>
            <a:pPr algn="dist"/>
            <a:r>
              <a:rPr lang="zh-CN" altLang="en-US" sz="9600" dirty="0">
                <a:solidFill>
                  <a:schemeClr val="bg1"/>
                </a:solidFill>
                <a:effectLst>
                  <a:outerShdw blurRad="38100" dist="38100" dir="2700000" sx="99000" sy="99000" algn="tl">
                    <a:srgbClr val="000000">
                      <a:alpha val="43137"/>
                    </a:srgbClr>
                  </a:outerShdw>
                </a:effectLst>
                <a:latin typeface="汉仪尚巍手书W" panose="00020600040101010101" pitchFamily="18" charset="-122"/>
                <a:ea typeface="汉仪尚巍手书W" panose="00020600040101010101" pitchFamily="18" charset="-122"/>
              </a:rPr>
              <a:t>向阳而生</a:t>
            </a:r>
            <a:endParaRPr lang="zh-CN" altLang="en-US" sz="9600" dirty="0">
              <a:solidFill>
                <a:schemeClr val="bg1"/>
              </a:solidFill>
              <a:effectLst>
                <a:outerShdw blurRad="38100" dist="38100" dir="2700000" sx="99000" sy="99000" algn="tl">
                  <a:srgbClr val="000000">
                    <a:alpha val="43137"/>
                  </a:srgbClr>
                </a:outerShdw>
              </a:effectLst>
              <a:latin typeface="汉仪尚巍手书W" panose="00020600040101010101" pitchFamily="18" charset="-122"/>
              <a:ea typeface="汉仪尚巍手书W" panose="00020600040101010101" pitchFamily="18" charset="-122"/>
            </a:endParaRPr>
          </a:p>
        </p:txBody>
      </p:sp>
      <p:sp>
        <p:nvSpPr>
          <p:cNvPr id="66" name="椭圆 65"/>
          <p:cNvSpPr/>
          <p:nvPr/>
        </p:nvSpPr>
        <p:spPr>
          <a:xfrm>
            <a:off x="3660506" y="3778261"/>
            <a:ext cx="77183" cy="77183"/>
          </a:xfrm>
          <a:prstGeom prst="ellipse">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5546886" y="1128236"/>
            <a:ext cx="77183" cy="77183"/>
          </a:xfrm>
          <a:prstGeom prst="ellipse">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圆角 68"/>
          <p:cNvSpPr/>
          <p:nvPr/>
        </p:nvSpPr>
        <p:spPr>
          <a:xfrm>
            <a:off x="6091465" y="3750396"/>
            <a:ext cx="4095570" cy="470931"/>
          </a:xfrm>
          <a:prstGeom prst="roundRect">
            <a:avLst>
              <a:gd name="adj" fmla="val 50000"/>
            </a:avLst>
          </a:prstGeom>
          <a:solidFill>
            <a:schemeClr val="bg1"/>
          </a:solidFill>
          <a:ln>
            <a:noFill/>
          </a:ln>
          <a:effectLst>
            <a:outerShdw blurRad="50800" dist="38100" dir="2700000" sx="99000" sy="99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endParaRPr lang="en-US" altLang="zh-CN" sz="1400" spc="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8" name="PA_任意多边形 56"/>
          <p:cNvSpPr/>
          <p:nvPr>
            <p:custDataLst>
              <p:tags r:id="rId17"/>
            </p:custDataLst>
          </p:nvPr>
        </p:nvSpPr>
        <p:spPr>
          <a:xfrm rot="8047661" flipV="1">
            <a:off x="4112981" y="1818958"/>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PA_任意多边形 56"/>
          <p:cNvSpPr/>
          <p:nvPr>
            <p:custDataLst>
              <p:tags r:id="rId18"/>
            </p:custDataLst>
          </p:nvPr>
        </p:nvSpPr>
        <p:spPr>
          <a:xfrm rot="8047661" flipV="1">
            <a:off x="2356081" y="4404460"/>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PA_任意多边形 56"/>
          <p:cNvSpPr/>
          <p:nvPr>
            <p:custDataLst>
              <p:tags r:id="rId19"/>
            </p:custDataLst>
          </p:nvPr>
        </p:nvSpPr>
        <p:spPr>
          <a:xfrm rot="8047661" flipV="1">
            <a:off x="-487671" y="3951363"/>
            <a:ext cx="3588803" cy="200337"/>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7491227" y="3770417"/>
            <a:ext cx="1402080" cy="460375"/>
          </a:xfrm>
          <a:prstGeom prst="rect">
            <a:avLst/>
          </a:prstGeom>
          <a:noFill/>
        </p:spPr>
        <p:txBody>
          <a:bodyPr wrap="none" rtlCol="0">
            <a:spAutoFit/>
          </a:bodyPr>
          <a:lstStyle/>
          <a:p>
            <a:pPr algn="ctr"/>
            <a:r>
              <a:rPr lang="zh-CN" altLang="en-US" sz="2400" b="1" dirty="0">
                <a:solidFill>
                  <a:schemeClr val="accent1"/>
                </a:solidFill>
                <a:latin typeface="微软雅黑" panose="020B0503020204020204" pitchFamily="34" charset="-122"/>
                <a:ea typeface="微软雅黑" panose="020B0503020204020204" pitchFamily="34" charset="-122"/>
              </a:rPr>
              <a:t>宇泛智能</a:t>
            </a:r>
            <a:endParaRPr lang="zh-CN" altLang="en-US" sz="2400" b="1" dirty="0">
              <a:solidFill>
                <a:schemeClr val="accent1"/>
              </a:solidFill>
              <a:latin typeface="微软雅黑" panose="020B0503020204020204" pitchFamily="34" charset="-122"/>
              <a:ea typeface="微软雅黑" panose="020B0503020204020204" pitchFamily="34" charset="-122"/>
            </a:endParaRPr>
          </a:p>
        </p:txBody>
      </p:sp>
      <p:sp>
        <p:nvSpPr>
          <p:cNvPr id="36" name="文本框 3"/>
          <p:cNvSpPr txBox="1">
            <a:spLocks noChangeArrowheads="1"/>
          </p:cNvSpPr>
          <p:nvPr/>
        </p:nvSpPr>
        <p:spPr bwMode="auto">
          <a:xfrm>
            <a:off x="3060700" y="4984115"/>
            <a:ext cx="6937375" cy="398780"/>
          </a:xfrm>
          <a:prstGeom prst="rect">
            <a:avLst/>
          </a:prstGeom>
        </p:spPr>
        <p:txBody>
          <a:bodyPr wrap="square">
            <a:spAutoFit/>
          </a:bodyPr>
          <a:lstStyle>
            <a:defPPr>
              <a:defRPr lang="zh-CN"/>
            </a:defPPr>
            <a:lvl1pPr>
              <a:defRPr sz="2000" b="1">
                <a:gradFill>
                  <a:gsLst>
                    <a:gs pos="100000">
                      <a:schemeClr val="tx2"/>
                    </a:gs>
                    <a:gs pos="0">
                      <a:schemeClr val="accent2"/>
                    </a:gs>
                  </a:gsLst>
                  <a:path path="circle">
                    <a:fillToRect l="50000" t="50000" r="50000" b="50000"/>
                  </a:path>
                </a:gradFill>
                <a:latin typeface="微软雅黑" panose="020B0503020204020204" pitchFamily="34" charset="-122"/>
                <a:ea typeface="微软雅黑" panose="020B0503020204020204" pitchFamily="34" charset="-122"/>
              </a:defRPr>
            </a:lvl1pPr>
          </a:lstStyle>
          <a:p>
            <a:pPr algn="ctr"/>
            <a:r>
              <a:rPr dirty="0">
                <a:solidFill>
                  <a:schemeClr val="bg1"/>
                </a:solidFill>
              </a:rPr>
              <a:t>用有思想的技术,  创造无处不在的美好</a:t>
            </a:r>
            <a:endParaRPr dirty="0">
              <a:solidFill>
                <a:schemeClr val="bg1"/>
              </a:solidFill>
            </a:endParaRPr>
          </a:p>
        </p:txBody>
      </p:sp>
    </p:spTree>
    <p:custDataLst>
      <p:tags r:id="rId20"/>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10000">
        <p15:prstTrans prst="pageCurlDouble"/>
      </p:transition>
    </mc:Choice>
    <mc:Fallback>
      <p:transition spd="slow" advTm="1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1"/>
                                        </p:tgtEl>
                                      </p:cBhvr>
                                    </p:cmd>
                                  </p:childTnLst>
                                </p:cTn>
                              </p:par>
                            </p:childTnLst>
                          </p:cTn>
                        </p:par>
                        <p:par>
                          <p:cTn id="7" fill="hold">
                            <p:stCondLst>
                              <p:cond delay="0"/>
                            </p:stCondLst>
                            <p:childTnLst>
                              <p:par>
                                <p:cTn id="8" presetID="23" presetClass="entr" presetSubtype="528" fill="hold" grpId="0" nodeType="afterEffect">
                                  <p:stCondLst>
                                    <p:cond delay="0"/>
                                  </p:stCondLst>
                                  <p:iterate type="lt">
                                    <p:tmPct val="10000"/>
                                  </p:iterate>
                                  <p:childTnLst>
                                    <p:set>
                                      <p:cBhvr>
                                        <p:cTn id="9" dur="1" fill="hold">
                                          <p:stCondLst>
                                            <p:cond delay="0"/>
                                          </p:stCondLst>
                                        </p:cTn>
                                        <p:tgtEl>
                                          <p:spTgt spid="36"/>
                                        </p:tgtEl>
                                        <p:attrNameLst>
                                          <p:attrName>style.visibility</p:attrName>
                                        </p:attrNameLst>
                                      </p:cBhvr>
                                      <p:to>
                                        <p:strVal val="visible"/>
                                      </p:to>
                                    </p:set>
                                    <p:anim calcmode="lin" valueType="num">
                                      <p:cBhvr>
                                        <p:cTn id="10" dur="500" fill="hold"/>
                                        <p:tgtEl>
                                          <p:spTgt spid="36"/>
                                        </p:tgtEl>
                                        <p:attrNameLst>
                                          <p:attrName>ppt_w</p:attrName>
                                        </p:attrNameLst>
                                      </p:cBhvr>
                                      <p:tavLst>
                                        <p:tav tm="0">
                                          <p:val>
                                            <p:fltVal val="0"/>
                                          </p:val>
                                        </p:tav>
                                        <p:tav tm="100000">
                                          <p:val>
                                            <p:strVal val="#ppt_w"/>
                                          </p:val>
                                        </p:tav>
                                      </p:tavLst>
                                    </p:anim>
                                    <p:anim calcmode="lin" valueType="num">
                                      <p:cBhvr>
                                        <p:cTn id="11" dur="500" fill="hold"/>
                                        <p:tgtEl>
                                          <p:spTgt spid="36"/>
                                        </p:tgtEl>
                                        <p:attrNameLst>
                                          <p:attrName>ppt_h</p:attrName>
                                        </p:attrNameLst>
                                      </p:cBhvr>
                                      <p:tavLst>
                                        <p:tav tm="0">
                                          <p:val>
                                            <p:fltVal val="0"/>
                                          </p:val>
                                        </p:tav>
                                        <p:tav tm="100000">
                                          <p:val>
                                            <p:strVal val="#ppt_h"/>
                                          </p:val>
                                        </p:tav>
                                      </p:tavLst>
                                    </p:anim>
                                    <p:anim calcmode="lin" valueType="num">
                                      <p:cBhvr>
                                        <p:cTn id="12" dur="500" fill="hold"/>
                                        <p:tgtEl>
                                          <p:spTgt spid="36"/>
                                        </p:tgtEl>
                                        <p:attrNameLst>
                                          <p:attrName>ppt_x</p:attrName>
                                        </p:attrNameLst>
                                      </p:cBhvr>
                                      <p:tavLst>
                                        <p:tav tm="0">
                                          <p:val>
                                            <p:fltVal val="0.5"/>
                                          </p:val>
                                        </p:tav>
                                        <p:tav tm="100000">
                                          <p:val>
                                            <p:strVal val="#ppt_x"/>
                                          </p:val>
                                        </p:tav>
                                      </p:tavLst>
                                    </p:anim>
                                    <p:anim calcmode="lin" valueType="num">
                                      <p:cBhvr>
                                        <p:cTn id="13" dur="500" fill="hold"/>
                                        <p:tgtEl>
                                          <p:spTgt spid="36"/>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4" repeatCount="indefinite" fill="remove" display="0">
                  <p:stCondLst>
                    <p:cond delay="indefinite"/>
                  </p:stCondLst>
                  <p:endCondLst>
                    <p:cond evt="onStopAudio" delay="0">
                      <p:tgtEl>
                        <p:sldTgt/>
                      </p:tgtEl>
                    </p:cond>
                  </p:endCondLst>
                </p:cTn>
                <p:tgtEl>
                  <p:spTgt spid="31"/>
                </p:tgtEl>
              </p:cMediaNode>
            </p:audio>
          </p:childTnLst>
        </p:cTn>
      </p:par>
    </p:tnLst>
    <p:bldLst>
      <p:bldP spid="3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brightnessContrast bright="-40000"/>
                    </a14:imgEffect>
                  </a14:imgLayer>
                </a14:imgProps>
              </a:ext>
            </a:extLst>
          </a:blip>
          <a:stretch>
            <a:fillRect l="-20000" r="-15000"/>
          </a:stretch>
        </a:blipFill>
        <a:effectLst/>
      </p:bgPr>
    </p:bg>
    <p:spTree>
      <p:nvGrpSpPr>
        <p:cNvPr id="1" name=""/>
        <p:cNvGrpSpPr/>
        <p:nvPr/>
      </p:nvGrpSpPr>
      <p:grpSpPr>
        <a:xfrm>
          <a:off x="0" y="0"/>
          <a:ext cx="0" cy="0"/>
          <a:chOff x="0" y="0"/>
          <a:chExt cx="0" cy="0"/>
        </a:xfrm>
      </p:grpSpPr>
      <p:grpSp>
        <p:nvGrpSpPr>
          <p:cNvPr id="15" name="组合 14"/>
          <p:cNvGrpSpPr/>
          <p:nvPr/>
        </p:nvGrpSpPr>
        <p:grpSpPr>
          <a:xfrm>
            <a:off x="-492463" y="1904566"/>
            <a:ext cx="13843676" cy="3423518"/>
            <a:chOff x="-1300336" y="2498256"/>
            <a:chExt cx="13126576" cy="2348064"/>
          </a:xfrm>
        </p:grpSpPr>
        <p:sp>
          <p:nvSpPr>
            <p:cNvPr id="38" name="矩形 37"/>
            <p:cNvSpPr/>
            <p:nvPr/>
          </p:nvSpPr>
          <p:spPr>
            <a:xfrm>
              <a:off x="5262952" y="2498256"/>
              <a:ext cx="6563288" cy="2348064"/>
            </a:xfrm>
            <a:prstGeom prst="rect">
              <a:avLst/>
            </a:prstGeom>
            <a:gradFill>
              <a:gsLst>
                <a:gs pos="0">
                  <a:schemeClr val="bg1">
                    <a:alpha val="8500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9" name="矩形 38"/>
            <p:cNvSpPr/>
            <p:nvPr/>
          </p:nvSpPr>
          <p:spPr>
            <a:xfrm flipH="1">
              <a:off x="-1300336" y="2498256"/>
              <a:ext cx="6563288" cy="2348064"/>
            </a:xfrm>
            <a:prstGeom prst="rect">
              <a:avLst/>
            </a:prstGeom>
            <a:gradFill>
              <a:gsLst>
                <a:gs pos="0">
                  <a:schemeClr val="bg1">
                    <a:alpha val="8500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grpSp>
      <p:sp>
        <p:nvSpPr>
          <p:cNvPr id="40" name="文本框 19"/>
          <p:cNvSpPr txBox="1"/>
          <p:nvPr/>
        </p:nvSpPr>
        <p:spPr>
          <a:xfrm>
            <a:off x="1648089" y="3694095"/>
            <a:ext cx="2655990" cy="1163395"/>
          </a:xfrm>
          <a:prstGeom prst="rect">
            <a:avLst/>
          </a:prstGeom>
          <a:noFill/>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altLang="zh-CN" sz="6960" b="1"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PART. </a:t>
            </a:r>
            <a:endParaRPr lang="zh-CN" altLang="en-US" sz="6960" b="1"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16" name="矩形 15"/>
          <p:cNvSpPr/>
          <p:nvPr/>
        </p:nvSpPr>
        <p:spPr>
          <a:xfrm>
            <a:off x="4063179" y="1944686"/>
            <a:ext cx="1683474" cy="3338158"/>
          </a:xfrm>
          <a:prstGeom prst="rect">
            <a:avLst/>
          </a:prstGeom>
        </p:spPr>
        <p:txBody>
          <a:bodyPr wrap="none">
            <a:spAutoFit/>
          </a:bodyPr>
          <a:lstStyle/>
          <a:p>
            <a:r>
              <a:rPr lang="en-US" altLang="zh-CN" sz="2109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2</a:t>
            </a:r>
            <a:endParaRPr lang="zh-CN" altLang="en-US" sz="2109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cxnSp>
        <p:nvCxnSpPr>
          <p:cNvPr id="24" name="直接连接符 23"/>
          <p:cNvCxnSpPr/>
          <p:nvPr/>
        </p:nvCxnSpPr>
        <p:spPr>
          <a:xfrm>
            <a:off x="5757474" y="2561808"/>
            <a:ext cx="0" cy="2109546"/>
          </a:xfrm>
          <a:prstGeom prst="line">
            <a:avLst/>
          </a:prstGeom>
          <a:ln w="28575">
            <a:solidFill>
              <a:srgbClr val="355A8F"/>
            </a:solidFill>
          </a:ln>
        </p:spPr>
        <p:style>
          <a:lnRef idx="1">
            <a:schemeClr val="accent1"/>
          </a:lnRef>
          <a:fillRef idx="0">
            <a:schemeClr val="accent1"/>
          </a:fillRef>
          <a:effectRef idx="0">
            <a:schemeClr val="accent1"/>
          </a:effectRef>
          <a:fontRef idx="minor">
            <a:schemeClr val="tx1"/>
          </a:fontRef>
        </p:style>
      </p:cxnSp>
      <p:sp>
        <p:nvSpPr>
          <p:cNvPr id="41" name="文本框 19"/>
          <p:cNvSpPr txBox="1"/>
          <p:nvPr/>
        </p:nvSpPr>
        <p:spPr>
          <a:xfrm>
            <a:off x="6150484" y="2530445"/>
            <a:ext cx="4942457" cy="923330"/>
          </a:xfrm>
          <a:prstGeom prst="rect">
            <a:avLst/>
          </a:prstGeom>
          <a:noFill/>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5400" dirty="0">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业绩展示</a:t>
            </a:r>
            <a:endParaRPr lang="zh-CN" altLang="en-US" sz="5400" dirty="0">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42" name="文本框 16"/>
          <p:cNvSpPr txBox="1">
            <a:spLocks noChangeArrowheads="1"/>
          </p:cNvSpPr>
          <p:nvPr/>
        </p:nvSpPr>
        <p:spPr bwMode="auto">
          <a:xfrm>
            <a:off x="6150484" y="3436817"/>
            <a:ext cx="5060177" cy="1214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50000"/>
              </a:lnSpc>
              <a:buNone/>
            </a:pPr>
            <a:r>
              <a:rPr lang="zh-CN" altLang="en-US" sz="1685"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rPr>
              <a:t>单击此处编辑标题补充内容，建议您在展示时采用微软雅黑字体，本模版所有图形线条及其相应素材均可自由编辑、改色、替换</a:t>
            </a:r>
            <a:endParaRPr lang="zh-CN" altLang="en-US" sz="1685"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直接连接符 29"/>
          <p:cNvCxnSpPr/>
          <p:nvPr/>
        </p:nvCxnSpPr>
        <p:spPr>
          <a:xfrm>
            <a:off x="0" y="6946358"/>
            <a:ext cx="1287813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31" name="组合 8"/>
          <p:cNvGrpSpPr/>
          <p:nvPr/>
        </p:nvGrpSpPr>
        <p:grpSpPr bwMode="auto">
          <a:xfrm>
            <a:off x="-19738" y="358284"/>
            <a:ext cx="2064319" cy="713220"/>
            <a:chOff x="285749" y="263872"/>
            <a:chExt cx="1957261" cy="675969"/>
          </a:xfrm>
        </p:grpSpPr>
        <p:grpSp>
          <p:nvGrpSpPr>
            <p:cNvPr id="39" name="组合 3"/>
            <p:cNvGrpSpPr/>
            <p:nvPr/>
          </p:nvGrpSpPr>
          <p:grpSpPr>
            <a:xfrm flipH="1">
              <a:off x="285749" y="263872"/>
              <a:ext cx="1623000" cy="675969"/>
              <a:chOff x="3533690" y="533400"/>
              <a:chExt cx="1637426" cy="675969"/>
            </a:xfrm>
            <a:solidFill>
              <a:srgbClr val="EE1C39"/>
            </a:solidFill>
          </p:grpSpPr>
          <p:sp>
            <p:nvSpPr>
              <p:cNvPr id="54" name="矩形 53"/>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55" name="椭圆 54"/>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49" name="文本框 48"/>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02</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56" name="文本框 12"/>
          <p:cNvSpPr txBox="1">
            <a:spLocks noChangeArrowheads="1"/>
          </p:cNvSpPr>
          <p:nvPr/>
        </p:nvSpPr>
        <p:spPr bwMode="auto">
          <a:xfrm>
            <a:off x="1892228" y="528061"/>
            <a:ext cx="25209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accent1"/>
                </a:solidFill>
                <a:latin typeface="微软雅黑" panose="020B0503020204020204" pitchFamily="34" charset="-122"/>
                <a:ea typeface="微软雅黑" panose="020B0503020204020204" pitchFamily="34" charset="-122"/>
                <a:cs typeface="+mn-ea"/>
                <a:sym typeface="+mn-lt"/>
              </a:rPr>
              <a:t>年度工作概述</a:t>
            </a:r>
            <a:endParaRPr lang="zh-CN" altLang="en-US" dirty="0">
              <a:solidFill>
                <a:schemeClr val="accent1"/>
              </a:solidFill>
              <a:latin typeface="微软雅黑" panose="020B0503020204020204" pitchFamily="34" charset="-122"/>
              <a:ea typeface="微软雅黑" panose="020B0503020204020204" pitchFamily="34" charset="-122"/>
              <a:cs typeface="+mn-ea"/>
              <a:sym typeface="+mn-lt"/>
            </a:endParaRPr>
          </a:p>
        </p:txBody>
      </p:sp>
      <p:grpSp>
        <p:nvGrpSpPr>
          <p:cNvPr id="57" name="组合 56"/>
          <p:cNvGrpSpPr/>
          <p:nvPr/>
        </p:nvGrpSpPr>
        <p:grpSpPr>
          <a:xfrm>
            <a:off x="894262" y="1960865"/>
            <a:ext cx="40212" cy="2641103"/>
            <a:chOff x="1321490" y="1597980"/>
            <a:chExt cx="36000" cy="2364481"/>
          </a:xfrm>
          <a:solidFill>
            <a:srgbClr val="77A179"/>
          </a:solidFill>
        </p:grpSpPr>
        <p:cxnSp>
          <p:nvCxnSpPr>
            <p:cNvPr id="58" name="直接连接符 57"/>
            <p:cNvCxnSpPr/>
            <p:nvPr/>
          </p:nvCxnSpPr>
          <p:spPr>
            <a:xfrm>
              <a:off x="1331651" y="1597980"/>
              <a:ext cx="0" cy="2364481"/>
            </a:xfrm>
            <a:prstGeom prst="line">
              <a:avLst/>
            </a:prstGeom>
            <a:grpFill/>
            <a:ln>
              <a:solidFill>
                <a:srgbClr val="BCBFA5"/>
              </a:solidFill>
            </a:ln>
          </p:spPr>
          <p:style>
            <a:lnRef idx="1">
              <a:schemeClr val="accent1"/>
            </a:lnRef>
            <a:fillRef idx="0">
              <a:schemeClr val="accent1"/>
            </a:fillRef>
            <a:effectRef idx="0">
              <a:schemeClr val="accent1"/>
            </a:effectRef>
            <a:fontRef idx="minor">
              <a:schemeClr val="tx1"/>
            </a:fontRef>
          </p:style>
        </p:cxnSp>
        <p:sp>
          <p:nvSpPr>
            <p:cNvPr id="59" name="矩形 58"/>
            <p:cNvSpPr/>
            <p:nvPr/>
          </p:nvSpPr>
          <p:spPr>
            <a:xfrm>
              <a:off x="1321490" y="1597980"/>
              <a:ext cx="36000" cy="1080000"/>
            </a:xfrm>
            <a:prstGeom prst="rect">
              <a:avLst/>
            </a:prstGeom>
            <a:solidFill>
              <a:srgbClr val="87A4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grpSp>
      <p:sp>
        <p:nvSpPr>
          <p:cNvPr id="60" name="矩形 59"/>
          <p:cNvSpPr/>
          <p:nvPr/>
        </p:nvSpPr>
        <p:spPr>
          <a:xfrm>
            <a:off x="905612" y="3476299"/>
            <a:ext cx="2345592" cy="1136308"/>
          </a:xfrm>
          <a:prstGeom prst="rect">
            <a:avLst/>
          </a:prstGeom>
          <a:solidFill>
            <a:srgbClr val="0836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85240">
              <a:defRPr/>
            </a:pPr>
            <a:r>
              <a:rPr lang="en-US" altLang="ko-KR" dirty="0">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altLang="zh-CN" dirty="0">
                <a:solidFill>
                  <a:schemeClr val="bg1"/>
                </a:solidFill>
                <a:latin typeface="Tahoma" panose="020B0604030504040204" pitchFamily="34" charset="0"/>
                <a:ea typeface="Tahoma" panose="020B0604030504040204" pitchFamily="34" charset="0"/>
                <a:cs typeface="Tahoma" panose="020B0604030504040204" pitchFamily="34" charset="0"/>
              </a:rPr>
              <a:t>tep 01</a:t>
            </a:r>
            <a:endParaRPr lang="zh-CN" altLang="en-US" b="1" dirty="0">
              <a:solidFill>
                <a:schemeClr val="bg1"/>
              </a:solidFill>
              <a:latin typeface="Arial" panose="020B0604020202020204"/>
              <a:ea typeface="微软雅黑" panose="020B0503020204020204" pitchFamily="34" charset="-122"/>
              <a:cs typeface="+mn-ea"/>
              <a:sym typeface="+mn-lt"/>
            </a:endParaRPr>
          </a:p>
        </p:txBody>
      </p:sp>
      <p:grpSp>
        <p:nvGrpSpPr>
          <p:cNvPr id="61" name="组合 60"/>
          <p:cNvGrpSpPr/>
          <p:nvPr/>
        </p:nvGrpSpPr>
        <p:grpSpPr>
          <a:xfrm flipV="1">
            <a:off x="3789666" y="3588427"/>
            <a:ext cx="40212" cy="2641103"/>
            <a:chOff x="1321490" y="1597980"/>
            <a:chExt cx="36000" cy="2364481"/>
          </a:xfrm>
          <a:solidFill>
            <a:srgbClr val="A1C597"/>
          </a:solidFill>
        </p:grpSpPr>
        <p:cxnSp>
          <p:nvCxnSpPr>
            <p:cNvPr id="63" name="直接连接符 62"/>
            <p:cNvCxnSpPr/>
            <p:nvPr/>
          </p:nvCxnSpPr>
          <p:spPr>
            <a:xfrm>
              <a:off x="1331651" y="1597980"/>
              <a:ext cx="0" cy="2364481"/>
            </a:xfrm>
            <a:prstGeom prst="line">
              <a:avLst/>
            </a:prstGeom>
            <a:grpFill/>
            <a:ln>
              <a:solidFill>
                <a:srgbClr val="BCBFA5"/>
              </a:solidFill>
            </a:ln>
          </p:spPr>
          <p:style>
            <a:lnRef idx="1">
              <a:schemeClr val="accent1"/>
            </a:lnRef>
            <a:fillRef idx="0">
              <a:schemeClr val="accent1"/>
            </a:fillRef>
            <a:effectRef idx="0">
              <a:schemeClr val="accent1"/>
            </a:effectRef>
            <a:fontRef idx="minor">
              <a:schemeClr val="tx1"/>
            </a:fontRef>
          </p:style>
        </p:cxnSp>
        <p:sp>
          <p:nvSpPr>
            <p:cNvPr id="67" name="矩形 66"/>
            <p:cNvSpPr/>
            <p:nvPr/>
          </p:nvSpPr>
          <p:spPr>
            <a:xfrm>
              <a:off x="1321490" y="1597980"/>
              <a:ext cx="36000" cy="1080000"/>
            </a:xfrm>
            <a:prstGeom prst="rect">
              <a:avLst/>
            </a:prstGeom>
            <a:solidFill>
              <a:srgbClr val="E4C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80808"/>
                </a:solidFill>
              </a:endParaRPr>
            </a:p>
          </p:txBody>
        </p:sp>
      </p:grpSp>
      <p:sp>
        <p:nvSpPr>
          <p:cNvPr id="72" name="矩形 71"/>
          <p:cNvSpPr/>
          <p:nvPr/>
        </p:nvSpPr>
        <p:spPr>
          <a:xfrm>
            <a:off x="3801016" y="3492540"/>
            <a:ext cx="2345592" cy="1136308"/>
          </a:xfrm>
          <a:prstGeom prst="rect">
            <a:avLst/>
          </a:prstGeom>
          <a:solidFill>
            <a:srgbClr val="0836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85240"/>
            <a:r>
              <a:rPr lang="en-US" altLang="ko-KR">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altLang="zh-CN" dirty="0">
                <a:solidFill>
                  <a:schemeClr val="bg1"/>
                </a:solidFill>
                <a:latin typeface="Tahoma" panose="020B0604030504040204" pitchFamily="34" charset="0"/>
                <a:ea typeface="Tahoma" panose="020B0604030504040204" pitchFamily="34" charset="0"/>
                <a:cs typeface="Tahoma" panose="020B0604030504040204" pitchFamily="34" charset="0"/>
              </a:rPr>
              <a:t>tep 02</a:t>
            </a:r>
            <a:endParaRPr lang="zh-CN" altLang="en-US" dirty="0">
              <a:solidFill>
                <a:schemeClr val="bg1"/>
              </a:solidFill>
              <a:latin typeface="Tahoma" panose="020B0604030504040204" pitchFamily="34" charset="0"/>
              <a:cs typeface="Tahoma" panose="020B0604030504040204" pitchFamily="34" charset="0"/>
              <a:sym typeface="+mn-lt"/>
            </a:endParaRPr>
          </a:p>
        </p:txBody>
      </p:sp>
      <p:grpSp>
        <p:nvGrpSpPr>
          <p:cNvPr id="73" name="组合 72"/>
          <p:cNvGrpSpPr/>
          <p:nvPr/>
        </p:nvGrpSpPr>
        <p:grpSpPr>
          <a:xfrm>
            <a:off x="6712145" y="1960865"/>
            <a:ext cx="40212" cy="2641103"/>
            <a:chOff x="1321490" y="1597980"/>
            <a:chExt cx="36000" cy="2364481"/>
          </a:xfrm>
          <a:solidFill>
            <a:srgbClr val="77A179"/>
          </a:solidFill>
        </p:grpSpPr>
        <p:cxnSp>
          <p:nvCxnSpPr>
            <p:cNvPr id="74" name="直接连接符 73"/>
            <p:cNvCxnSpPr/>
            <p:nvPr/>
          </p:nvCxnSpPr>
          <p:spPr>
            <a:xfrm>
              <a:off x="1331651" y="1597980"/>
              <a:ext cx="0" cy="2364481"/>
            </a:xfrm>
            <a:prstGeom prst="line">
              <a:avLst/>
            </a:prstGeom>
            <a:grpFill/>
            <a:ln>
              <a:solidFill>
                <a:srgbClr val="BCBFA5"/>
              </a:solidFill>
            </a:ln>
          </p:spPr>
          <p:style>
            <a:lnRef idx="1">
              <a:schemeClr val="accent1"/>
            </a:lnRef>
            <a:fillRef idx="0">
              <a:schemeClr val="accent1"/>
            </a:fillRef>
            <a:effectRef idx="0">
              <a:schemeClr val="accent1"/>
            </a:effectRef>
            <a:fontRef idx="minor">
              <a:schemeClr val="tx1"/>
            </a:fontRef>
          </p:style>
        </p:cxnSp>
        <p:sp>
          <p:nvSpPr>
            <p:cNvPr id="75" name="矩形 74"/>
            <p:cNvSpPr/>
            <p:nvPr/>
          </p:nvSpPr>
          <p:spPr>
            <a:xfrm>
              <a:off x="1321490" y="1597980"/>
              <a:ext cx="36000" cy="1080000"/>
            </a:xfrm>
            <a:prstGeom prst="rect">
              <a:avLst/>
            </a:prstGeom>
            <a:solidFill>
              <a:srgbClr val="87A4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grpSp>
      <p:sp>
        <p:nvSpPr>
          <p:cNvPr id="76" name="矩形 75"/>
          <p:cNvSpPr/>
          <p:nvPr/>
        </p:nvSpPr>
        <p:spPr>
          <a:xfrm>
            <a:off x="6723495" y="3476299"/>
            <a:ext cx="2345592" cy="1136308"/>
          </a:xfrm>
          <a:prstGeom prst="rect">
            <a:avLst/>
          </a:prstGeom>
          <a:solidFill>
            <a:srgbClr val="0836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85240"/>
            <a:r>
              <a:rPr lang="en-US" altLang="ko-KR">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altLang="zh-CN" dirty="0">
                <a:solidFill>
                  <a:schemeClr val="bg1"/>
                </a:solidFill>
                <a:latin typeface="Tahoma" panose="020B0604030504040204" pitchFamily="34" charset="0"/>
                <a:ea typeface="Tahoma" panose="020B0604030504040204" pitchFamily="34" charset="0"/>
                <a:cs typeface="Tahoma" panose="020B0604030504040204" pitchFamily="34" charset="0"/>
              </a:rPr>
              <a:t>tep 03</a:t>
            </a:r>
            <a:endParaRPr lang="zh-CN" altLang="en-US" dirty="0">
              <a:solidFill>
                <a:schemeClr val="bg1"/>
              </a:solidFill>
              <a:latin typeface="Tahoma" panose="020B0604030504040204" pitchFamily="34" charset="0"/>
              <a:cs typeface="Tahoma" panose="020B0604030504040204" pitchFamily="34" charset="0"/>
              <a:sym typeface="+mn-lt"/>
            </a:endParaRPr>
          </a:p>
        </p:txBody>
      </p:sp>
      <p:grpSp>
        <p:nvGrpSpPr>
          <p:cNvPr id="77" name="组合 76"/>
          <p:cNvGrpSpPr/>
          <p:nvPr/>
        </p:nvGrpSpPr>
        <p:grpSpPr>
          <a:xfrm flipV="1">
            <a:off x="9607549" y="3588427"/>
            <a:ext cx="40212" cy="2641103"/>
            <a:chOff x="1321490" y="1597980"/>
            <a:chExt cx="36000" cy="2364481"/>
          </a:xfrm>
          <a:solidFill>
            <a:srgbClr val="A1C597"/>
          </a:solidFill>
        </p:grpSpPr>
        <p:cxnSp>
          <p:nvCxnSpPr>
            <p:cNvPr id="78" name="直接连接符 77"/>
            <p:cNvCxnSpPr/>
            <p:nvPr/>
          </p:nvCxnSpPr>
          <p:spPr>
            <a:xfrm>
              <a:off x="1331651" y="1597980"/>
              <a:ext cx="0" cy="2364481"/>
            </a:xfrm>
            <a:prstGeom prst="line">
              <a:avLst/>
            </a:prstGeom>
            <a:grpFill/>
            <a:ln>
              <a:solidFill>
                <a:srgbClr val="BCBFA5"/>
              </a:solidFill>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21490" y="1597980"/>
              <a:ext cx="36000" cy="1080000"/>
            </a:xfrm>
            <a:prstGeom prst="rect">
              <a:avLst/>
            </a:prstGeom>
            <a:solidFill>
              <a:srgbClr val="E4C0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80808"/>
                </a:solidFill>
              </a:endParaRPr>
            </a:p>
          </p:txBody>
        </p:sp>
      </p:grpSp>
      <p:sp>
        <p:nvSpPr>
          <p:cNvPr id="80" name="矩形 79"/>
          <p:cNvSpPr/>
          <p:nvPr/>
        </p:nvSpPr>
        <p:spPr>
          <a:xfrm>
            <a:off x="9618899" y="3492540"/>
            <a:ext cx="2345592" cy="1136308"/>
          </a:xfrm>
          <a:prstGeom prst="rect">
            <a:avLst/>
          </a:prstGeom>
          <a:solidFill>
            <a:srgbClr val="0836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85240"/>
            <a:r>
              <a:rPr lang="en-US" altLang="ko-KR">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altLang="zh-CN" dirty="0">
                <a:solidFill>
                  <a:schemeClr val="bg1"/>
                </a:solidFill>
                <a:latin typeface="Tahoma" panose="020B0604030504040204" pitchFamily="34" charset="0"/>
                <a:ea typeface="Tahoma" panose="020B0604030504040204" pitchFamily="34" charset="0"/>
                <a:cs typeface="Tahoma" panose="020B0604030504040204" pitchFamily="34" charset="0"/>
              </a:rPr>
              <a:t>tep 04</a:t>
            </a:r>
            <a:endParaRPr lang="zh-CN" altLang="en-US" dirty="0">
              <a:solidFill>
                <a:schemeClr val="bg1"/>
              </a:solidFill>
              <a:latin typeface="Tahoma" panose="020B0604030504040204" pitchFamily="34" charset="0"/>
              <a:cs typeface="Tahoma" panose="020B0604030504040204" pitchFamily="34" charset="0"/>
              <a:sym typeface="+mn-lt"/>
            </a:endParaRPr>
          </a:p>
        </p:txBody>
      </p:sp>
      <p:grpSp>
        <p:nvGrpSpPr>
          <p:cNvPr id="81" name="组合 80"/>
          <p:cNvGrpSpPr/>
          <p:nvPr/>
        </p:nvGrpSpPr>
        <p:grpSpPr>
          <a:xfrm>
            <a:off x="1006450" y="1900695"/>
            <a:ext cx="2507890" cy="875868"/>
            <a:chOff x="7375245" y="2184557"/>
            <a:chExt cx="2377982" cy="830499"/>
          </a:xfrm>
        </p:grpSpPr>
        <p:sp>
          <p:nvSpPr>
            <p:cNvPr id="82" name="矩形 81"/>
            <p:cNvSpPr/>
            <p:nvPr/>
          </p:nvSpPr>
          <p:spPr>
            <a:xfrm>
              <a:off x="7585189" y="2184557"/>
              <a:ext cx="995883" cy="333725"/>
            </a:xfrm>
            <a:prstGeom prst="rect">
              <a:avLst/>
            </a:prstGeom>
          </p:spPr>
          <p:txBody>
            <a:bodyPr wrap="none">
              <a:spAutoFit/>
            </a:bodyPr>
            <a:lstStyle/>
            <a:p>
              <a:pPr algn="ctr" defTabSz="1285240">
                <a:defRPr/>
              </a:pPr>
              <a:r>
                <a:rPr lang="zh-CN" altLang="en-US" sz="1685" b="1" dirty="0">
                  <a:solidFill>
                    <a:srgbClr val="08365A"/>
                  </a:solidFill>
                  <a:latin typeface="Arial" panose="020B0604020202020204"/>
                  <a:cs typeface="+mn-ea"/>
                  <a:sym typeface="+mn-lt"/>
                </a:rPr>
                <a:t>勇往直前</a:t>
              </a:r>
              <a:endParaRPr lang="zh-CN" altLang="en-US" sz="1685" b="1" dirty="0">
                <a:solidFill>
                  <a:srgbClr val="08365A"/>
                </a:solidFill>
                <a:latin typeface="Arial" panose="020B0604020202020204"/>
                <a:cs typeface="+mn-ea"/>
                <a:sym typeface="+mn-lt"/>
              </a:endParaRPr>
            </a:p>
          </p:txBody>
        </p:sp>
        <p:sp>
          <p:nvSpPr>
            <p:cNvPr id="83" name="矩形 82"/>
            <p:cNvSpPr/>
            <p:nvPr/>
          </p:nvSpPr>
          <p:spPr>
            <a:xfrm>
              <a:off x="7375245" y="2503191"/>
              <a:ext cx="2377982" cy="511865"/>
            </a:xfrm>
            <a:prstGeom prst="rect">
              <a:avLst/>
            </a:prstGeom>
          </p:spPr>
          <p:txBody>
            <a:bodyPr wrap="square">
              <a:spAutoFit/>
            </a:bodyPr>
            <a:lstStyle/>
            <a:p>
              <a:pPr defTabSz="1285240">
                <a:lnSpc>
                  <a:spcPct val="120000"/>
                </a:lnSpc>
              </a:pPr>
              <a:r>
                <a:rPr lang="zh-CN" altLang="en-US" sz="1265" dirty="0">
                  <a:solidFill>
                    <a:schemeClr val="tx1">
                      <a:lumMod val="50000"/>
                      <a:lumOff val="50000"/>
                    </a:schemeClr>
                  </a:solidFill>
                  <a:latin typeface="Arial" panose="020B0604020202020204"/>
                  <a:ea typeface="微软雅黑" panose="020B0503020204020204" pitchFamily="34" charset="-122"/>
                  <a:cs typeface="+mn-ea"/>
                  <a:sym typeface="+mn-lt"/>
                </a:rPr>
                <a:t>此部分内容作为文字排版占位显示 ，建议使用主题字体</a:t>
              </a:r>
              <a:endParaRPr lang="zh-CN" altLang="en-US" sz="1265" dirty="0">
                <a:solidFill>
                  <a:schemeClr val="tx1">
                    <a:lumMod val="50000"/>
                    <a:lumOff val="50000"/>
                  </a:schemeClr>
                </a:solidFill>
                <a:latin typeface="Arial" panose="020B0604020202020204"/>
                <a:ea typeface="微软雅黑" panose="020B0503020204020204" pitchFamily="34" charset="-122"/>
                <a:cs typeface="+mn-ea"/>
                <a:sym typeface="+mn-lt"/>
              </a:endParaRPr>
            </a:p>
          </p:txBody>
        </p:sp>
      </p:grpSp>
      <p:grpSp>
        <p:nvGrpSpPr>
          <p:cNvPr id="84" name="组合 83"/>
          <p:cNvGrpSpPr/>
          <p:nvPr/>
        </p:nvGrpSpPr>
        <p:grpSpPr>
          <a:xfrm>
            <a:off x="6824332" y="1904334"/>
            <a:ext cx="2507890" cy="875868"/>
            <a:chOff x="7375245" y="2184557"/>
            <a:chExt cx="2377982" cy="830499"/>
          </a:xfrm>
        </p:grpSpPr>
        <p:sp>
          <p:nvSpPr>
            <p:cNvPr id="85" name="矩形 84"/>
            <p:cNvSpPr/>
            <p:nvPr/>
          </p:nvSpPr>
          <p:spPr>
            <a:xfrm>
              <a:off x="7585189" y="2184557"/>
              <a:ext cx="995883" cy="333725"/>
            </a:xfrm>
            <a:prstGeom prst="rect">
              <a:avLst/>
            </a:prstGeom>
          </p:spPr>
          <p:txBody>
            <a:bodyPr wrap="none">
              <a:spAutoFit/>
            </a:bodyPr>
            <a:lstStyle/>
            <a:p>
              <a:pPr algn="ctr" defTabSz="1285240">
                <a:defRPr/>
              </a:pPr>
              <a:r>
                <a:rPr lang="zh-CN" altLang="en-US" sz="1685" b="1" dirty="0">
                  <a:solidFill>
                    <a:srgbClr val="08365A"/>
                  </a:solidFill>
                  <a:latin typeface="Arial" panose="020B0604020202020204"/>
                  <a:cs typeface="+mn-ea"/>
                  <a:sym typeface="+mn-lt"/>
                </a:rPr>
                <a:t>勇往直前</a:t>
              </a:r>
              <a:endParaRPr lang="zh-CN" altLang="en-US" sz="1685" b="1" dirty="0">
                <a:solidFill>
                  <a:srgbClr val="08365A"/>
                </a:solidFill>
                <a:latin typeface="Arial" panose="020B0604020202020204"/>
                <a:cs typeface="+mn-ea"/>
                <a:sym typeface="+mn-lt"/>
              </a:endParaRPr>
            </a:p>
          </p:txBody>
        </p:sp>
        <p:sp>
          <p:nvSpPr>
            <p:cNvPr id="86" name="矩形 85"/>
            <p:cNvSpPr/>
            <p:nvPr/>
          </p:nvSpPr>
          <p:spPr>
            <a:xfrm>
              <a:off x="7375245" y="2503191"/>
              <a:ext cx="2377982" cy="511865"/>
            </a:xfrm>
            <a:prstGeom prst="rect">
              <a:avLst/>
            </a:prstGeom>
          </p:spPr>
          <p:txBody>
            <a:bodyPr wrap="square">
              <a:spAutoFit/>
            </a:bodyPr>
            <a:lstStyle/>
            <a:p>
              <a:pPr defTabSz="1285240">
                <a:lnSpc>
                  <a:spcPct val="120000"/>
                </a:lnSpc>
              </a:pPr>
              <a:r>
                <a:rPr lang="zh-CN" altLang="en-US" sz="1265" dirty="0">
                  <a:solidFill>
                    <a:schemeClr val="tx1">
                      <a:lumMod val="50000"/>
                      <a:lumOff val="50000"/>
                    </a:schemeClr>
                  </a:solidFill>
                  <a:latin typeface="Arial" panose="020B0604020202020204"/>
                  <a:ea typeface="微软雅黑" panose="020B0503020204020204" pitchFamily="34" charset="-122"/>
                  <a:cs typeface="+mn-ea"/>
                  <a:sym typeface="+mn-lt"/>
                </a:rPr>
                <a:t>此部分内容作为文字排版占位显示 ，建议使用主题字体</a:t>
              </a:r>
              <a:endParaRPr lang="zh-CN" altLang="en-US" sz="1265" dirty="0">
                <a:solidFill>
                  <a:schemeClr val="tx1">
                    <a:lumMod val="50000"/>
                    <a:lumOff val="50000"/>
                  </a:schemeClr>
                </a:solidFill>
                <a:latin typeface="Arial" panose="020B0604020202020204"/>
                <a:ea typeface="微软雅黑" panose="020B0503020204020204" pitchFamily="34" charset="-122"/>
                <a:cs typeface="+mn-ea"/>
                <a:sym typeface="+mn-lt"/>
              </a:endParaRPr>
            </a:p>
          </p:txBody>
        </p:sp>
      </p:grpSp>
      <p:grpSp>
        <p:nvGrpSpPr>
          <p:cNvPr id="87" name="组合 86"/>
          <p:cNvGrpSpPr/>
          <p:nvPr/>
        </p:nvGrpSpPr>
        <p:grpSpPr>
          <a:xfrm>
            <a:off x="3921485" y="5348853"/>
            <a:ext cx="2507890" cy="875868"/>
            <a:chOff x="7375245" y="2184557"/>
            <a:chExt cx="2377982" cy="830499"/>
          </a:xfrm>
        </p:grpSpPr>
        <p:sp>
          <p:nvSpPr>
            <p:cNvPr id="88" name="矩形 87"/>
            <p:cNvSpPr/>
            <p:nvPr/>
          </p:nvSpPr>
          <p:spPr>
            <a:xfrm>
              <a:off x="7585189" y="2184557"/>
              <a:ext cx="995883" cy="333725"/>
            </a:xfrm>
            <a:prstGeom prst="rect">
              <a:avLst/>
            </a:prstGeom>
          </p:spPr>
          <p:txBody>
            <a:bodyPr wrap="none">
              <a:spAutoFit/>
            </a:bodyPr>
            <a:lstStyle/>
            <a:p>
              <a:pPr algn="ctr" defTabSz="1285240">
                <a:defRPr/>
              </a:pPr>
              <a:r>
                <a:rPr lang="zh-CN" altLang="en-US" sz="1685" b="1" dirty="0">
                  <a:solidFill>
                    <a:srgbClr val="08365A"/>
                  </a:solidFill>
                  <a:latin typeface="Arial" panose="020B0604020202020204"/>
                  <a:cs typeface="+mn-ea"/>
                  <a:sym typeface="+mn-lt"/>
                </a:rPr>
                <a:t>勇往直前</a:t>
              </a:r>
              <a:endParaRPr lang="zh-CN" altLang="en-US" sz="1685" b="1" dirty="0">
                <a:solidFill>
                  <a:srgbClr val="08365A"/>
                </a:solidFill>
                <a:latin typeface="Arial" panose="020B0604020202020204"/>
                <a:cs typeface="+mn-ea"/>
                <a:sym typeface="+mn-lt"/>
              </a:endParaRPr>
            </a:p>
          </p:txBody>
        </p:sp>
        <p:sp>
          <p:nvSpPr>
            <p:cNvPr id="89" name="矩形 88"/>
            <p:cNvSpPr/>
            <p:nvPr/>
          </p:nvSpPr>
          <p:spPr>
            <a:xfrm>
              <a:off x="7375245" y="2503191"/>
              <a:ext cx="2377982" cy="511865"/>
            </a:xfrm>
            <a:prstGeom prst="rect">
              <a:avLst/>
            </a:prstGeom>
          </p:spPr>
          <p:txBody>
            <a:bodyPr wrap="square">
              <a:spAutoFit/>
            </a:bodyPr>
            <a:lstStyle/>
            <a:p>
              <a:pPr defTabSz="1285240">
                <a:lnSpc>
                  <a:spcPct val="120000"/>
                </a:lnSpc>
              </a:pPr>
              <a:r>
                <a:rPr lang="zh-CN" altLang="en-US" sz="1265" dirty="0">
                  <a:solidFill>
                    <a:schemeClr val="tx1">
                      <a:lumMod val="50000"/>
                      <a:lumOff val="50000"/>
                    </a:schemeClr>
                  </a:solidFill>
                  <a:latin typeface="Arial" panose="020B0604020202020204"/>
                  <a:ea typeface="微软雅黑" panose="020B0503020204020204" pitchFamily="34" charset="-122"/>
                  <a:cs typeface="+mn-ea"/>
                  <a:sym typeface="+mn-lt"/>
                </a:rPr>
                <a:t>此部分内容作为文字排版占位显示 ，建议使用主题字体</a:t>
              </a:r>
              <a:endParaRPr lang="zh-CN" altLang="en-US" sz="1265" dirty="0">
                <a:solidFill>
                  <a:schemeClr val="tx1">
                    <a:lumMod val="50000"/>
                    <a:lumOff val="50000"/>
                  </a:schemeClr>
                </a:solidFill>
                <a:latin typeface="Arial" panose="020B0604020202020204"/>
                <a:ea typeface="微软雅黑" panose="020B0503020204020204" pitchFamily="34" charset="-122"/>
                <a:cs typeface="+mn-ea"/>
                <a:sym typeface="+mn-lt"/>
              </a:endParaRPr>
            </a:p>
          </p:txBody>
        </p:sp>
      </p:grpSp>
      <p:grpSp>
        <p:nvGrpSpPr>
          <p:cNvPr id="90" name="组合 89"/>
          <p:cNvGrpSpPr/>
          <p:nvPr/>
        </p:nvGrpSpPr>
        <p:grpSpPr>
          <a:xfrm>
            <a:off x="9696319" y="5348853"/>
            <a:ext cx="2507890" cy="875868"/>
            <a:chOff x="7375245" y="2184557"/>
            <a:chExt cx="2377982" cy="830499"/>
          </a:xfrm>
        </p:grpSpPr>
        <p:sp>
          <p:nvSpPr>
            <p:cNvPr id="91" name="矩形 90"/>
            <p:cNvSpPr/>
            <p:nvPr/>
          </p:nvSpPr>
          <p:spPr>
            <a:xfrm>
              <a:off x="7585189" y="2184557"/>
              <a:ext cx="995883" cy="333725"/>
            </a:xfrm>
            <a:prstGeom prst="rect">
              <a:avLst/>
            </a:prstGeom>
          </p:spPr>
          <p:txBody>
            <a:bodyPr wrap="none">
              <a:spAutoFit/>
            </a:bodyPr>
            <a:lstStyle/>
            <a:p>
              <a:pPr algn="ctr" defTabSz="1285240">
                <a:defRPr/>
              </a:pPr>
              <a:r>
                <a:rPr lang="zh-CN" altLang="en-US" sz="1685" b="1" dirty="0">
                  <a:solidFill>
                    <a:srgbClr val="08365A"/>
                  </a:solidFill>
                  <a:latin typeface="Arial" panose="020B0604020202020204"/>
                  <a:cs typeface="+mn-ea"/>
                  <a:sym typeface="+mn-lt"/>
                </a:rPr>
                <a:t>勇往直前</a:t>
              </a:r>
              <a:endParaRPr lang="zh-CN" altLang="en-US" sz="1685" b="1" dirty="0">
                <a:solidFill>
                  <a:srgbClr val="08365A"/>
                </a:solidFill>
                <a:latin typeface="Arial" panose="020B0604020202020204"/>
                <a:cs typeface="+mn-ea"/>
                <a:sym typeface="+mn-lt"/>
              </a:endParaRPr>
            </a:p>
          </p:txBody>
        </p:sp>
        <p:sp>
          <p:nvSpPr>
            <p:cNvPr id="92" name="矩形 91"/>
            <p:cNvSpPr/>
            <p:nvPr/>
          </p:nvSpPr>
          <p:spPr>
            <a:xfrm>
              <a:off x="7375245" y="2503191"/>
              <a:ext cx="2377982" cy="511865"/>
            </a:xfrm>
            <a:prstGeom prst="rect">
              <a:avLst/>
            </a:prstGeom>
          </p:spPr>
          <p:txBody>
            <a:bodyPr wrap="square">
              <a:spAutoFit/>
            </a:bodyPr>
            <a:lstStyle/>
            <a:p>
              <a:pPr defTabSz="1285240">
                <a:lnSpc>
                  <a:spcPct val="120000"/>
                </a:lnSpc>
              </a:pPr>
              <a:r>
                <a:rPr lang="zh-CN" altLang="en-US" sz="1265" dirty="0">
                  <a:solidFill>
                    <a:schemeClr val="tx1">
                      <a:lumMod val="50000"/>
                      <a:lumOff val="50000"/>
                    </a:schemeClr>
                  </a:solidFill>
                  <a:latin typeface="Arial" panose="020B0604020202020204"/>
                  <a:ea typeface="微软雅黑" panose="020B0503020204020204" pitchFamily="34" charset="-122"/>
                  <a:cs typeface="+mn-ea"/>
                  <a:sym typeface="+mn-lt"/>
                </a:rPr>
                <a:t>此部分内容作为文字排版占位显示 ，建议使用主题字体</a:t>
              </a:r>
              <a:endParaRPr lang="zh-CN" altLang="en-US" sz="1265" dirty="0">
                <a:solidFill>
                  <a:schemeClr val="tx1">
                    <a:lumMod val="50000"/>
                    <a:lumOff val="50000"/>
                  </a:schemeClr>
                </a:solidFill>
                <a:latin typeface="Arial" panose="020B0604020202020204"/>
                <a:ea typeface="微软雅黑" panose="020B0503020204020204" pitchFamily="34" charset="-122"/>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200" advTm="6000">
        <p14:prism/>
      </p:transition>
    </mc:Choice>
    <mc:Fallback>
      <p:transition spd="slow" advTm="6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13040" y="5223582"/>
            <a:ext cx="12871438" cy="15486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60" name="TextBox 59"/>
          <p:cNvSpPr txBox="1"/>
          <p:nvPr/>
        </p:nvSpPr>
        <p:spPr>
          <a:xfrm>
            <a:off x="858575" y="5847982"/>
            <a:ext cx="11141600" cy="439736"/>
          </a:xfrm>
          <a:prstGeom prst="rect">
            <a:avLst/>
          </a:prstGeom>
          <a:noFill/>
        </p:spPr>
        <p:txBody>
          <a:bodyPr wrap="square" rtlCol="0">
            <a:spAutoFit/>
          </a:bodyPr>
          <a:lstStyle/>
          <a:p>
            <a:pPr algn="ctr">
              <a:lnSpc>
                <a:spcPct val="150000"/>
              </a:lnSpc>
            </a:pPr>
            <a:r>
              <a:rPr lang="zh-CN" altLang="en-US" sz="8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年度工作概述，修改文字内容，也可以直接复制你的内容到此。请替换文字内容，年度工作概述，修改文字内容，也可以直接复制你的内容到此。请替换文字内容，年度工作概述，修改文字内容，也可以直接复制你的内容到此。请替换文字内容，年度工作概述，修改文字内容，也可以直接复制你的内容到此。请替换文字内容，年度工作概述，修改文字内容，也可以直接复制你的内容到此。请替换文字内容，年度工作概述，修改文字内容，也可以直接复制你的内容到此。</a:t>
            </a:r>
            <a:endParaRPr lang="zh-CN" altLang="en-US" sz="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Rectangle 1"/>
          <p:cNvSpPr/>
          <p:nvPr/>
        </p:nvSpPr>
        <p:spPr>
          <a:xfrm>
            <a:off x="964706" y="2751817"/>
            <a:ext cx="2143007" cy="2143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3840454" y="2751817"/>
            <a:ext cx="2143007" cy="21430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6716201" y="2751817"/>
            <a:ext cx="2143007" cy="2143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9591949" y="2751817"/>
            <a:ext cx="2143007" cy="214300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p:nvCxnSpPr>
        <p:spPr>
          <a:xfrm flipV="1">
            <a:off x="964706" y="1580469"/>
            <a:ext cx="0" cy="117134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964706" y="1580468"/>
            <a:ext cx="964353" cy="0"/>
          </a:xfrm>
          <a:prstGeom prst="straightConnector1">
            <a:avLst/>
          </a:prstGeom>
          <a:ln>
            <a:solidFill>
              <a:schemeClr val="accent1"/>
            </a:solidFill>
            <a:tailEnd type="arrow"/>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V="1">
            <a:off x="3840453" y="1580469"/>
            <a:ext cx="0" cy="117134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a:off x="3840453" y="1580468"/>
            <a:ext cx="964353" cy="0"/>
          </a:xfrm>
          <a:prstGeom prst="straightConnector1">
            <a:avLst/>
          </a:prstGeom>
          <a:ln>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V="1">
            <a:off x="6716201" y="1580469"/>
            <a:ext cx="0" cy="1171349"/>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6716201" y="1580468"/>
            <a:ext cx="964353" cy="0"/>
          </a:xfrm>
          <a:prstGeom prst="straightConnector1">
            <a:avLst/>
          </a:prstGeom>
          <a:ln>
            <a:solidFill>
              <a:schemeClr val="accent3"/>
            </a:solidFill>
            <a:tailEnd type="arrow"/>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9591949" y="1580469"/>
            <a:ext cx="0" cy="1171349"/>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9591949" y="1580468"/>
            <a:ext cx="964353" cy="0"/>
          </a:xfrm>
          <a:prstGeom prst="straightConnector1">
            <a:avLst/>
          </a:prstGeom>
          <a:ln>
            <a:solidFill>
              <a:schemeClr val="accent4"/>
            </a:solidFill>
            <a:tailEnd type="arrow"/>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2036210" y="1401944"/>
            <a:ext cx="1555318" cy="307777"/>
          </a:xfrm>
          <a:prstGeom prst="rect">
            <a:avLst/>
          </a:prstGeom>
          <a:noFill/>
        </p:spPr>
        <p:txBody>
          <a:bodyPr wrap="square" rtlCol="0">
            <a:spAutoFit/>
          </a:bodyPr>
          <a:lstStyle/>
          <a:p>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5" name="TextBox 64"/>
          <p:cNvSpPr txBox="1"/>
          <p:nvPr/>
        </p:nvSpPr>
        <p:spPr>
          <a:xfrm>
            <a:off x="4853511" y="1401944"/>
            <a:ext cx="1431848" cy="307777"/>
          </a:xfrm>
          <a:prstGeom prst="rect">
            <a:avLst/>
          </a:prstGeom>
          <a:noFill/>
        </p:spPr>
        <p:txBody>
          <a:bodyPr wrap="square" rtlCol="0">
            <a:spAutoFit/>
          </a:bodyPr>
          <a:lstStyle/>
          <a:p>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6" name="TextBox 65"/>
          <p:cNvSpPr txBox="1"/>
          <p:nvPr/>
        </p:nvSpPr>
        <p:spPr>
          <a:xfrm>
            <a:off x="7675683" y="1401944"/>
            <a:ext cx="1770996" cy="307777"/>
          </a:xfrm>
          <a:prstGeom prst="rect">
            <a:avLst/>
          </a:prstGeom>
          <a:noFill/>
        </p:spPr>
        <p:txBody>
          <a:bodyPr wrap="square" rtlCol="0">
            <a:spAutoFit/>
          </a:bodyPr>
          <a:lstStyle/>
          <a:p>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7" name="TextBox 66"/>
          <p:cNvSpPr txBox="1"/>
          <p:nvPr/>
        </p:nvSpPr>
        <p:spPr>
          <a:xfrm>
            <a:off x="10556302" y="1401944"/>
            <a:ext cx="1575032" cy="307777"/>
          </a:xfrm>
          <a:prstGeom prst="rect">
            <a:avLst/>
          </a:prstGeom>
          <a:noFill/>
        </p:spPr>
        <p:txBody>
          <a:bodyPr wrap="square" rtlCol="0">
            <a:spAutoFit/>
          </a:bodyPr>
          <a:lstStyle/>
          <a:p>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Rectangle 14"/>
          <p:cNvSpPr/>
          <p:nvPr/>
        </p:nvSpPr>
        <p:spPr bwMode="auto">
          <a:xfrm>
            <a:off x="1179008" y="1776953"/>
            <a:ext cx="2471488" cy="84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round/>
              </a14:hiddenLine>
            </a:ext>
          </a:extLst>
        </p:spPr>
        <p:txBody>
          <a:bodyPr lIns="53575" tIns="53575" rIns="53575" bIns="53575" anchor="b"/>
          <a:lstStyle/>
          <a:p>
            <a:pPr marL="0" indent="0">
              <a:lnSpc>
                <a:spcPct val="150000"/>
              </a:lnSpc>
              <a:buNone/>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9" name="Rectangle 14"/>
          <p:cNvSpPr/>
          <p:nvPr/>
        </p:nvSpPr>
        <p:spPr bwMode="auto">
          <a:xfrm>
            <a:off x="3991023" y="1776953"/>
            <a:ext cx="2471488" cy="84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round/>
              </a14:hiddenLine>
            </a:ext>
          </a:extLst>
        </p:spPr>
        <p:txBody>
          <a:bodyPr lIns="53575" tIns="53575" rIns="53575" bIns="53575" anchor="b"/>
          <a:lstStyle/>
          <a:p>
            <a:pPr marL="0" indent="0">
              <a:lnSpc>
                <a:spcPct val="150000"/>
              </a:lnSpc>
              <a:buNone/>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0" name="Rectangle 14"/>
          <p:cNvSpPr/>
          <p:nvPr/>
        </p:nvSpPr>
        <p:spPr bwMode="auto">
          <a:xfrm>
            <a:off x="6965128" y="1776953"/>
            <a:ext cx="2471488" cy="84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round/>
              </a14:hiddenLine>
            </a:ext>
          </a:extLst>
        </p:spPr>
        <p:txBody>
          <a:bodyPr lIns="53575" tIns="53575" rIns="53575" bIns="53575" anchor="b"/>
          <a:lstStyle/>
          <a:p>
            <a:pPr marL="0" indent="0">
              <a:lnSpc>
                <a:spcPct val="150000"/>
              </a:lnSpc>
              <a:buNone/>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1" name="Rectangle 14"/>
          <p:cNvSpPr/>
          <p:nvPr/>
        </p:nvSpPr>
        <p:spPr bwMode="auto">
          <a:xfrm>
            <a:off x="9727786" y="1776953"/>
            <a:ext cx="2471488" cy="84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round/>
              </a14:hiddenLine>
            </a:ext>
          </a:extLst>
        </p:spPr>
        <p:txBody>
          <a:bodyPr lIns="53575" tIns="53575" rIns="53575" bIns="53575" anchor="b"/>
          <a:lstStyle/>
          <a:p>
            <a:pPr marL="0" indent="0">
              <a:lnSpc>
                <a:spcPct val="150000"/>
              </a:lnSpc>
              <a:buNone/>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5" name="TextBox 74"/>
          <p:cNvSpPr txBox="1"/>
          <p:nvPr/>
        </p:nvSpPr>
        <p:spPr>
          <a:xfrm>
            <a:off x="7108970" y="2973423"/>
            <a:ext cx="1357469" cy="438582"/>
          </a:xfrm>
          <a:prstGeom prst="rect">
            <a:avLst/>
          </a:prstGeom>
          <a:noFill/>
        </p:spPr>
        <p:txBody>
          <a:bodyPr wrap="square" rtlCol="0">
            <a:spAutoFit/>
          </a:bodyPr>
          <a:lstStyle/>
          <a:p>
            <a:pPr algn="ctr"/>
            <a:r>
              <a:rPr lang="en-US" sz="2250" b="1" dirty="0">
                <a:solidFill>
                  <a:schemeClr val="bg1"/>
                </a:solidFill>
                <a:latin typeface="Roboto" pitchFamily="2" charset="0"/>
                <a:ea typeface="Roboto" pitchFamily="2" charset="0"/>
              </a:rPr>
              <a:t>2012</a:t>
            </a:r>
            <a:endParaRPr lang="en-US" sz="2250" b="1" dirty="0">
              <a:solidFill>
                <a:schemeClr val="bg1"/>
              </a:solidFill>
              <a:latin typeface="Roboto" pitchFamily="2" charset="0"/>
              <a:ea typeface="Roboto" pitchFamily="2" charset="0"/>
            </a:endParaRPr>
          </a:p>
        </p:txBody>
      </p:sp>
      <p:sp>
        <p:nvSpPr>
          <p:cNvPr id="74" name="TextBox 73"/>
          <p:cNvSpPr txBox="1"/>
          <p:nvPr/>
        </p:nvSpPr>
        <p:spPr>
          <a:xfrm>
            <a:off x="4322630" y="2973423"/>
            <a:ext cx="1357469" cy="438582"/>
          </a:xfrm>
          <a:prstGeom prst="rect">
            <a:avLst/>
          </a:prstGeom>
          <a:noFill/>
        </p:spPr>
        <p:txBody>
          <a:bodyPr wrap="square" rtlCol="0">
            <a:spAutoFit/>
          </a:bodyPr>
          <a:lstStyle/>
          <a:p>
            <a:pPr algn="ctr"/>
            <a:r>
              <a:rPr lang="en-US" sz="2250" b="1" dirty="0">
                <a:solidFill>
                  <a:schemeClr val="bg1"/>
                </a:solidFill>
                <a:latin typeface="Roboto" pitchFamily="2" charset="0"/>
                <a:ea typeface="Roboto" pitchFamily="2" charset="0"/>
              </a:rPr>
              <a:t>2011</a:t>
            </a:r>
            <a:endParaRPr lang="en-US" sz="2250" b="1" dirty="0">
              <a:solidFill>
                <a:schemeClr val="bg1"/>
              </a:solidFill>
              <a:latin typeface="Roboto" pitchFamily="2" charset="0"/>
              <a:ea typeface="Roboto" pitchFamily="2" charset="0"/>
            </a:endParaRPr>
          </a:p>
        </p:txBody>
      </p:sp>
      <p:sp>
        <p:nvSpPr>
          <p:cNvPr id="76" name="TextBox 75"/>
          <p:cNvSpPr txBox="1"/>
          <p:nvPr/>
        </p:nvSpPr>
        <p:spPr>
          <a:xfrm>
            <a:off x="9984718" y="2973423"/>
            <a:ext cx="1357469" cy="438582"/>
          </a:xfrm>
          <a:prstGeom prst="rect">
            <a:avLst/>
          </a:prstGeom>
          <a:noFill/>
        </p:spPr>
        <p:txBody>
          <a:bodyPr wrap="square" rtlCol="0">
            <a:spAutoFit/>
          </a:bodyPr>
          <a:lstStyle/>
          <a:p>
            <a:pPr algn="ctr"/>
            <a:r>
              <a:rPr lang="en-US" sz="2250" b="1" dirty="0">
                <a:solidFill>
                  <a:schemeClr val="bg1"/>
                </a:solidFill>
                <a:latin typeface="Roboto" pitchFamily="2" charset="0"/>
                <a:ea typeface="Roboto" pitchFamily="2" charset="0"/>
              </a:rPr>
              <a:t>2013</a:t>
            </a:r>
            <a:endParaRPr lang="en-US" sz="2250" b="1" dirty="0">
              <a:solidFill>
                <a:schemeClr val="bg1"/>
              </a:solidFill>
              <a:latin typeface="Roboto" pitchFamily="2" charset="0"/>
              <a:ea typeface="Roboto" pitchFamily="2" charset="0"/>
            </a:endParaRPr>
          </a:p>
        </p:txBody>
      </p:sp>
      <p:sp>
        <p:nvSpPr>
          <p:cNvPr id="73" name="TextBox 72"/>
          <p:cNvSpPr txBox="1"/>
          <p:nvPr/>
        </p:nvSpPr>
        <p:spPr>
          <a:xfrm>
            <a:off x="1357475" y="2973423"/>
            <a:ext cx="1357469" cy="438582"/>
          </a:xfrm>
          <a:prstGeom prst="rect">
            <a:avLst/>
          </a:prstGeom>
          <a:noFill/>
        </p:spPr>
        <p:txBody>
          <a:bodyPr wrap="square" rtlCol="0">
            <a:spAutoFit/>
          </a:bodyPr>
          <a:lstStyle/>
          <a:p>
            <a:pPr algn="ctr"/>
            <a:r>
              <a:rPr lang="en-US" sz="2250" b="1" dirty="0">
                <a:solidFill>
                  <a:schemeClr val="bg1"/>
                </a:solidFill>
                <a:latin typeface="Roboto" pitchFamily="2" charset="0"/>
                <a:ea typeface="Roboto" pitchFamily="2" charset="0"/>
              </a:rPr>
              <a:t>2010</a:t>
            </a:r>
            <a:endParaRPr lang="en-US" sz="2250" b="1" dirty="0">
              <a:solidFill>
                <a:schemeClr val="bg1"/>
              </a:solidFill>
              <a:latin typeface="Roboto" pitchFamily="2" charset="0"/>
              <a:ea typeface="Roboto" pitchFamily="2" charset="0"/>
            </a:endParaRPr>
          </a:p>
        </p:txBody>
      </p:sp>
      <p:sp>
        <p:nvSpPr>
          <p:cNvPr id="42" name="Freeform 228"/>
          <p:cNvSpPr/>
          <p:nvPr/>
        </p:nvSpPr>
        <p:spPr bwMode="auto">
          <a:xfrm>
            <a:off x="1804336" y="4012959"/>
            <a:ext cx="463747" cy="510456"/>
          </a:xfrm>
          <a:custGeom>
            <a:avLst/>
            <a:gdLst>
              <a:gd name="T0" fmla="*/ 102 w 204"/>
              <a:gd name="T1" fmla="*/ 42 h 224"/>
              <a:gd name="T2" fmla="*/ 150 w 204"/>
              <a:gd name="T3" fmla="*/ 1 h 224"/>
              <a:gd name="T4" fmla="*/ 188 w 204"/>
              <a:gd name="T5" fmla="*/ 20 h 224"/>
              <a:gd name="T6" fmla="*/ 204 w 204"/>
              <a:gd name="T7" fmla="*/ 58 h 224"/>
              <a:gd name="T8" fmla="*/ 188 w 204"/>
              <a:gd name="T9" fmla="*/ 117 h 224"/>
              <a:gd name="T10" fmla="*/ 150 w 204"/>
              <a:gd name="T11" fmla="*/ 173 h 224"/>
              <a:gd name="T12" fmla="*/ 101 w 204"/>
              <a:gd name="T13" fmla="*/ 224 h 224"/>
              <a:gd name="T14" fmla="*/ 55 w 204"/>
              <a:gd name="T15" fmla="*/ 175 h 224"/>
              <a:gd name="T16" fmla="*/ 16 w 204"/>
              <a:gd name="T17" fmla="*/ 119 h 224"/>
              <a:gd name="T18" fmla="*/ 0 w 204"/>
              <a:gd name="T19" fmla="*/ 63 h 224"/>
              <a:gd name="T20" fmla="*/ 15 w 204"/>
              <a:gd name="T21" fmla="*/ 21 h 224"/>
              <a:gd name="T22" fmla="*/ 53 w 204"/>
              <a:gd name="T23" fmla="*/ 0 h 224"/>
              <a:gd name="T24" fmla="*/ 102 w 204"/>
              <a:gd name="T25" fmla="*/ 4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224">
                <a:moveTo>
                  <a:pt x="102" y="42"/>
                </a:moveTo>
                <a:cubicBezTo>
                  <a:pt x="111" y="21"/>
                  <a:pt x="127" y="1"/>
                  <a:pt x="150" y="1"/>
                </a:cubicBezTo>
                <a:cubicBezTo>
                  <a:pt x="164" y="1"/>
                  <a:pt x="176" y="7"/>
                  <a:pt x="188" y="20"/>
                </a:cubicBezTo>
                <a:cubicBezTo>
                  <a:pt x="198" y="33"/>
                  <a:pt x="204" y="45"/>
                  <a:pt x="204" y="58"/>
                </a:cubicBezTo>
                <a:cubicBezTo>
                  <a:pt x="204" y="77"/>
                  <a:pt x="199" y="96"/>
                  <a:pt x="188" y="117"/>
                </a:cubicBezTo>
                <a:cubicBezTo>
                  <a:pt x="180" y="135"/>
                  <a:pt x="167" y="153"/>
                  <a:pt x="150" y="173"/>
                </a:cubicBezTo>
                <a:cubicBezTo>
                  <a:pt x="138" y="188"/>
                  <a:pt x="121" y="205"/>
                  <a:pt x="101" y="224"/>
                </a:cubicBezTo>
                <a:cubicBezTo>
                  <a:pt x="84" y="207"/>
                  <a:pt x="69" y="191"/>
                  <a:pt x="55" y="175"/>
                </a:cubicBezTo>
                <a:cubicBezTo>
                  <a:pt x="39" y="155"/>
                  <a:pt x="26" y="136"/>
                  <a:pt x="16" y="119"/>
                </a:cubicBezTo>
                <a:cubicBezTo>
                  <a:pt x="6" y="98"/>
                  <a:pt x="0" y="80"/>
                  <a:pt x="0" y="63"/>
                </a:cubicBezTo>
                <a:cubicBezTo>
                  <a:pt x="0" y="48"/>
                  <a:pt x="5" y="34"/>
                  <a:pt x="15" y="21"/>
                </a:cubicBezTo>
                <a:cubicBezTo>
                  <a:pt x="25" y="7"/>
                  <a:pt x="38" y="0"/>
                  <a:pt x="53" y="0"/>
                </a:cubicBezTo>
                <a:cubicBezTo>
                  <a:pt x="77" y="0"/>
                  <a:pt x="93" y="20"/>
                  <a:pt x="102" y="42"/>
                </a:cubicBezTo>
                <a:close/>
              </a:path>
            </a:pathLst>
          </a:custGeom>
          <a:noFill/>
          <a:ln>
            <a:solidFill>
              <a:schemeClr val="bg1"/>
            </a:solidFill>
          </a:ln>
        </p:spPr>
        <p:txBody>
          <a:bodyPr vert="horz" wrap="square" lIns="128580" tIns="64290" rIns="128580" bIns="64290" numCol="1" anchor="t" anchorCtr="0" compatLnSpc="1"/>
          <a:lstStyle/>
          <a:p>
            <a:endParaRPr lang="en-US"/>
          </a:p>
        </p:txBody>
      </p:sp>
      <p:grpSp>
        <p:nvGrpSpPr>
          <p:cNvPr id="43" name="Group 42"/>
          <p:cNvGrpSpPr>
            <a:grpSpLocks noChangeAspect="1"/>
          </p:cNvGrpSpPr>
          <p:nvPr/>
        </p:nvGrpSpPr>
        <p:grpSpPr>
          <a:xfrm>
            <a:off x="4610198" y="4044926"/>
            <a:ext cx="616567" cy="514322"/>
            <a:chOff x="2292350" y="272256"/>
            <a:chExt cx="315913" cy="263525"/>
          </a:xfrm>
          <a:noFill/>
        </p:grpSpPr>
        <p:sp>
          <p:nvSpPr>
            <p:cNvPr id="44" name="Rectangle 47"/>
            <p:cNvSpPr>
              <a:spLocks noChangeArrowheads="1"/>
            </p:cNvSpPr>
            <p:nvPr/>
          </p:nvSpPr>
          <p:spPr bwMode="auto">
            <a:xfrm>
              <a:off x="2292350" y="451643"/>
              <a:ext cx="53975" cy="84138"/>
            </a:xfrm>
            <a:prstGeom prst="rect">
              <a:avLst/>
            </a:prstGeom>
            <a:grpFill/>
            <a:ln w="9525">
              <a:solidFill>
                <a:schemeClr val="bg1"/>
              </a:solidFill>
              <a:miter lim="800000"/>
            </a:ln>
          </p:spPr>
          <p:txBody>
            <a:bodyPr vert="horz" wrap="square" lIns="128580" tIns="64290" rIns="128580" bIns="64290" numCol="1" anchor="t" anchorCtr="0" compatLnSpc="1"/>
            <a:lstStyle/>
            <a:p>
              <a:endParaRPr lang="en-US"/>
            </a:p>
          </p:txBody>
        </p:sp>
        <p:sp>
          <p:nvSpPr>
            <p:cNvPr id="46" name="Rectangle 48"/>
            <p:cNvSpPr>
              <a:spLocks noChangeArrowheads="1"/>
            </p:cNvSpPr>
            <p:nvPr/>
          </p:nvSpPr>
          <p:spPr bwMode="auto">
            <a:xfrm>
              <a:off x="2379663" y="391318"/>
              <a:ext cx="53975" cy="144463"/>
            </a:xfrm>
            <a:prstGeom prst="rect">
              <a:avLst/>
            </a:prstGeom>
            <a:grpFill/>
            <a:ln w="9525">
              <a:solidFill>
                <a:schemeClr val="bg1"/>
              </a:solidFill>
              <a:miter lim="800000"/>
            </a:ln>
          </p:spPr>
          <p:txBody>
            <a:bodyPr vert="horz" wrap="square" lIns="128580" tIns="64290" rIns="128580" bIns="64290" numCol="1" anchor="t" anchorCtr="0" compatLnSpc="1"/>
            <a:lstStyle/>
            <a:p>
              <a:endParaRPr lang="en-US"/>
            </a:p>
          </p:txBody>
        </p:sp>
        <p:sp>
          <p:nvSpPr>
            <p:cNvPr id="47" name="Rectangle 49"/>
            <p:cNvSpPr>
              <a:spLocks noChangeArrowheads="1"/>
            </p:cNvSpPr>
            <p:nvPr/>
          </p:nvSpPr>
          <p:spPr bwMode="auto">
            <a:xfrm>
              <a:off x="2466975" y="332581"/>
              <a:ext cx="55563" cy="203200"/>
            </a:xfrm>
            <a:prstGeom prst="rect">
              <a:avLst/>
            </a:prstGeom>
            <a:grpFill/>
            <a:ln w="9525">
              <a:solidFill>
                <a:schemeClr val="bg1"/>
              </a:solidFill>
              <a:miter lim="800000"/>
            </a:ln>
          </p:spPr>
          <p:txBody>
            <a:bodyPr vert="horz" wrap="square" lIns="128580" tIns="64290" rIns="128580" bIns="64290" numCol="1" anchor="t" anchorCtr="0" compatLnSpc="1"/>
            <a:lstStyle/>
            <a:p>
              <a:endParaRPr lang="en-US"/>
            </a:p>
          </p:txBody>
        </p:sp>
        <p:sp>
          <p:nvSpPr>
            <p:cNvPr id="48" name="Rectangle 50"/>
            <p:cNvSpPr>
              <a:spLocks noChangeArrowheads="1"/>
            </p:cNvSpPr>
            <p:nvPr/>
          </p:nvSpPr>
          <p:spPr bwMode="auto">
            <a:xfrm>
              <a:off x="2554288" y="272256"/>
              <a:ext cx="53975" cy="263525"/>
            </a:xfrm>
            <a:prstGeom prst="rect">
              <a:avLst/>
            </a:prstGeom>
            <a:grpFill/>
            <a:ln w="9525">
              <a:solidFill>
                <a:schemeClr val="bg1"/>
              </a:solidFill>
              <a:miter lim="800000"/>
            </a:ln>
          </p:spPr>
          <p:txBody>
            <a:bodyPr vert="horz" wrap="square" lIns="128580" tIns="64290" rIns="128580" bIns="64290" numCol="1" anchor="t" anchorCtr="0" compatLnSpc="1"/>
            <a:lstStyle/>
            <a:p>
              <a:endParaRPr lang="en-US"/>
            </a:p>
          </p:txBody>
        </p:sp>
      </p:grpSp>
      <p:sp>
        <p:nvSpPr>
          <p:cNvPr id="49" name="Freeform 151"/>
          <p:cNvSpPr>
            <a:spLocks noChangeAspect="1" noEditPoints="1"/>
          </p:cNvSpPr>
          <p:nvPr/>
        </p:nvSpPr>
        <p:spPr bwMode="auto">
          <a:xfrm>
            <a:off x="7466252" y="4020138"/>
            <a:ext cx="642904" cy="514322"/>
          </a:xfrm>
          <a:custGeom>
            <a:avLst/>
            <a:gdLst>
              <a:gd name="T0" fmla="*/ 95 w 286"/>
              <a:gd name="T1" fmla="*/ 163 h 228"/>
              <a:gd name="T2" fmla="*/ 161 w 286"/>
              <a:gd name="T3" fmla="*/ 97 h 228"/>
              <a:gd name="T4" fmla="*/ 95 w 286"/>
              <a:gd name="T5" fmla="*/ 31 h 228"/>
              <a:gd name="T6" fmla="*/ 29 w 286"/>
              <a:gd name="T7" fmla="*/ 97 h 228"/>
              <a:gd name="T8" fmla="*/ 95 w 286"/>
              <a:gd name="T9" fmla="*/ 163 h 228"/>
              <a:gd name="T10" fmla="*/ 145 w 286"/>
              <a:gd name="T11" fmla="*/ 116 h 228"/>
              <a:gd name="T12" fmla="*/ 98 w 286"/>
              <a:gd name="T13" fmla="*/ 149 h 228"/>
              <a:gd name="T14" fmla="*/ 51 w 286"/>
              <a:gd name="T15" fmla="*/ 116 h 228"/>
              <a:gd name="T16" fmla="*/ 145 w 286"/>
              <a:gd name="T17" fmla="*/ 116 h 228"/>
              <a:gd name="T18" fmla="*/ 135 w 286"/>
              <a:gd name="T19" fmla="*/ 171 h 228"/>
              <a:gd name="T20" fmla="*/ 95 w 286"/>
              <a:gd name="T21" fmla="*/ 181 h 228"/>
              <a:gd name="T22" fmla="*/ 55 w 286"/>
              <a:gd name="T23" fmla="*/ 171 h 228"/>
              <a:gd name="T24" fmla="*/ 0 w 286"/>
              <a:gd name="T25" fmla="*/ 228 h 228"/>
              <a:gd name="T26" fmla="*/ 190 w 286"/>
              <a:gd name="T27" fmla="*/ 228 h 228"/>
              <a:gd name="T28" fmla="*/ 135 w 286"/>
              <a:gd name="T29" fmla="*/ 171 h 228"/>
              <a:gd name="T30" fmla="*/ 174 w 286"/>
              <a:gd name="T31" fmla="*/ 86 h 228"/>
              <a:gd name="T32" fmla="*/ 241 w 286"/>
              <a:gd name="T33" fmla="*/ 86 h 228"/>
              <a:gd name="T34" fmla="*/ 194 w 286"/>
              <a:gd name="T35" fmla="*/ 118 h 228"/>
              <a:gd name="T36" fmla="*/ 173 w 286"/>
              <a:gd name="T37" fmla="*/ 113 h 228"/>
              <a:gd name="T38" fmla="*/ 168 w 286"/>
              <a:gd name="T39" fmla="*/ 128 h 228"/>
              <a:gd name="T40" fmla="*/ 191 w 286"/>
              <a:gd name="T41" fmla="*/ 132 h 228"/>
              <a:gd name="T42" fmla="*/ 257 w 286"/>
              <a:gd name="T43" fmla="*/ 66 h 228"/>
              <a:gd name="T44" fmla="*/ 191 w 286"/>
              <a:gd name="T45" fmla="*/ 0 h 228"/>
              <a:gd name="T46" fmla="*/ 136 w 286"/>
              <a:gd name="T47" fmla="*/ 29 h 228"/>
              <a:gd name="T48" fmla="*/ 174 w 286"/>
              <a:gd name="T49" fmla="*/ 86 h 228"/>
              <a:gd name="T50" fmla="*/ 231 w 286"/>
              <a:gd name="T51" fmla="*/ 140 h 228"/>
              <a:gd name="T52" fmla="*/ 191 w 286"/>
              <a:gd name="T53" fmla="*/ 150 h 228"/>
              <a:gd name="T54" fmla="*/ 159 w 286"/>
              <a:gd name="T55" fmla="*/ 144 h 228"/>
              <a:gd name="T56" fmla="*/ 144 w 286"/>
              <a:gd name="T57" fmla="*/ 160 h 228"/>
              <a:gd name="T58" fmla="*/ 192 w 286"/>
              <a:gd name="T59" fmla="*/ 197 h 228"/>
              <a:gd name="T60" fmla="*/ 286 w 286"/>
              <a:gd name="T61" fmla="*/ 197 h 228"/>
              <a:gd name="T62" fmla="*/ 231 w 286"/>
              <a:gd name="T63" fmla="*/ 14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6" h="228">
                <a:moveTo>
                  <a:pt x="95" y="163"/>
                </a:moveTo>
                <a:cubicBezTo>
                  <a:pt x="132" y="163"/>
                  <a:pt x="161" y="133"/>
                  <a:pt x="161" y="97"/>
                </a:cubicBezTo>
                <a:cubicBezTo>
                  <a:pt x="161" y="60"/>
                  <a:pt x="132" y="31"/>
                  <a:pt x="95" y="31"/>
                </a:cubicBezTo>
                <a:cubicBezTo>
                  <a:pt x="59" y="31"/>
                  <a:pt x="29" y="60"/>
                  <a:pt x="29" y="97"/>
                </a:cubicBezTo>
                <a:cubicBezTo>
                  <a:pt x="29" y="133"/>
                  <a:pt x="59" y="163"/>
                  <a:pt x="95" y="163"/>
                </a:cubicBezTo>
                <a:close/>
                <a:moveTo>
                  <a:pt x="145" y="116"/>
                </a:moveTo>
                <a:cubicBezTo>
                  <a:pt x="135" y="136"/>
                  <a:pt x="118" y="149"/>
                  <a:pt x="98" y="149"/>
                </a:cubicBezTo>
                <a:cubicBezTo>
                  <a:pt x="79" y="149"/>
                  <a:pt x="61" y="136"/>
                  <a:pt x="51" y="116"/>
                </a:cubicBezTo>
                <a:lnTo>
                  <a:pt x="145" y="116"/>
                </a:lnTo>
                <a:close/>
                <a:moveTo>
                  <a:pt x="135" y="171"/>
                </a:moveTo>
                <a:cubicBezTo>
                  <a:pt x="123" y="178"/>
                  <a:pt x="109" y="181"/>
                  <a:pt x="95" y="181"/>
                </a:cubicBezTo>
                <a:cubicBezTo>
                  <a:pt x="81" y="181"/>
                  <a:pt x="67" y="178"/>
                  <a:pt x="55" y="171"/>
                </a:cubicBezTo>
                <a:cubicBezTo>
                  <a:pt x="30" y="178"/>
                  <a:pt x="9" y="194"/>
                  <a:pt x="0" y="228"/>
                </a:cubicBezTo>
                <a:cubicBezTo>
                  <a:pt x="190" y="228"/>
                  <a:pt x="190" y="228"/>
                  <a:pt x="190" y="228"/>
                </a:cubicBezTo>
                <a:cubicBezTo>
                  <a:pt x="181" y="194"/>
                  <a:pt x="161" y="178"/>
                  <a:pt x="135" y="171"/>
                </a:cubicBezTo>
                <a:close/>
                <a:moveTo>
                  <a:pt x="174" y="86"/>
                </a:moveTo>
                <a:cubicBezTo>
                  <a:pt x="241" y="86"/>
                  <a:pt x="241" y="86"/>
                  <a:pt x="241" y="86"/>
                </a:cubicBezTo>
                <a:cubicBezTo>
                  <a:pt x="231" y="105"/>
                  <a:pt x="214" y="118"/>
                  <a:pt x="194" y="118"/>
                </a:cubicBezTo>
                <a:cubicBezTo>
                  <a:pt x="187" y="118"/>
                  <a:pt x="180" y="116"/>
                  <a:pt x="173" y="113"/>
                </a:cubicBezTo>
                <a:cubicBezTo>
                  <a:pt x="172" y="118"/>
                  <a:pt x="170" y="123"/>
                  <a:pt x="168" y="128"/>
                </a:cubicBezTo>
                <a:cubicBezTo>
                  <a:pt x="175" y="130"/>
                  <a:pt x="183" y="132"/>
                  <a:pt x="191" y="132"/>
                </a:cubicBezTo>
                <a:cubicBezTo>
                  <a:pt x="227" y="132"/>
                  <a:pt x="257" y="102"/>
                  <a:pt x="257" y="66"/>
                </a:cubicBezTo>
                <a:cubicBezTo>
                  <a:pt x="257" y="29"/>
                  <a:pt x="227" y="0"/>
                  <a:pt x="191" y="0"/>
                </a:cubicBezTo>
                <a:cubicBezTo>
                  <a:pt x="168" y="0"/>
                  <a:pt x="148" y="11"/>
                  <a:pt x="136" y="29"/>
                </a:cubicBezTo>
                <a:cubicBezTo>
                  <a:pt x="156" y="41"/>
                  <a:pt x="171" y="61"/>
                  <a:pt x="174" y="86"/>
                </a:cubicBezTo>
                <a:close/>
                <a:moveTo>
                  <a:pt x="231" y="140"/>
                </a:moveTo>
                <a:cubicBezTo>
                  <a:pt x="219" y="147"/>
                  <a:pt x="205" y="150"/>
                  <a:pt x="191" y="150"/>
                </a:cubicBezTo>
                <a:cubicBezTo>
                  <a:pt x="180" y="150"/>
                  <a:pt x="169" y="148"/>
                  <a:pt x="159" y="144"/>
                </a:cubicBezTo>
                <a:cubicBezTo>
                  <a:pt x="155" y="150"/>
                  <a:pt x="150" y="155"/>
                  <a:pt x="144" y="160"/>
                </a:cubicBezTo>
                <a:cubicBezTo>
                  <a:pt x="165" y="166"/>
                  <a:pt x="181" y="179"/>
                  <a:pt x="192" y="197"/>
                </a:cubicBezTo>
                <a:cubicBezTo>
                  <a:pt x="286" y="197"/>
                  <a:pt x="286" y="197"/>
                  <a:pt x="286" y="197"/>
                </a:cubicBezTo>
                <a:cubicBezTo>
                  <a:pt x="277" y="163"/>
                  <a:pt x="256" y="147"/>
                  <a:pt x="231" y="140"/>
                </a:cubicBezTo>
                <a:close/>
              </a:path>
            </a:pathLst>
          </a:custGeom>
          <a:noFill/>
          <a:ln w="9525">
            <a:solidFill>
              <a:schemeClr val="bg1"/>
            </a:solidFill>
            <a:round/>
          </a:ln>
        </p:spPr>
        <p:txBody>
          <a:bodyPr vert="horz" wrap="square" lIns="128580" tIns="64290" rIns="128580" bIns="64290" numCol="1" anchor="t" anchorCtr="0" compatLnSpc="1"/>
          <a:lstStyle/>
          <a:p>
            <a:endParaRPr lang="en-US"/>
          </a:p>
        </p:txBody>
      </p:sp>
      <p:sp>
        <p:nvSpPr>
          <p:cNvPr id="52" name="Freeform 133"/>
          <p:cNvSpPr>
            <a:spLocks noEditPoints="1"/>
          </p:cNvSpPr>
          <p:nvPr/>
        </p:nvSpPr>
        <p:spPr bwMode="auto">
          <a:xfrm>
            <a:off x="10556302" y="4044657"/>
            <a:ext cx="448693" cy="450924"/>
          </a:xfrm>
          <a:custGeom>
            <a:avLst/>
            <a:gdLst>
              <a:gd name="T0" fmla="*/ 296 w 296"/>
              <a:gd name="T1" fmla="*/ 148 h 296"/>
              <a:gd name="T2" fmla="*/ 191 w 296"/>
              <a:gd name="T3" fmla="*/ 107 h 296"/>
              <a:gd name="T4" fmla="*/ 196 w 296"/>
              <a:gd name="T5" fmla="*/ 69 h 296"/>
              <a:gd name="T6" fmla="*/ 186 w 296"/>
              <a:gd name="T7" fmla="*/ 65 h 296"/>
              <a:gd name="T8" fmla="*/ 196 w 296"/>
              <a:gd name="T9" fmla="*/ 69 h 296"/>
              <a:gd name="T10" fmla="*/ 117 w 296"/>
              <a:gd name="T11" fmla="*/ 26 h 296"/>
              <a:gd name="T12" fmla="*/ 103 w 296"/>
              <a:gd name="T13" fmla="*/ 26 h 296"/>
              <a:gd name="T14" fmla="*/ 105 w 296"/>
              <a:gd name="T15" fmla="*/ 34 h 296"/>
              <a:gd name="T16" fmla="*/ 95 w 296"/>
              <a:gd name="T17" fmla="*/ 27 h 296"/>
              <a:gd name="T18" fmla="*/ 88 w 296"/>
              <a:gd name="T19" fmla="*/ 30 h 296"/>
              <a:gd name="T20" fmla="*/ 87 w 296"/>
              <a:gd name="T21" fmla="*/ 39 h 296"/>
              <a:gd name="T22" fmla="*/ 81 w 296"/>
              <a:gd name="T23" fmla="*/ 43 h 296"/>
              <a:gd name="T24" fmla="*/ 71 w 296"/>
              <a:gd name="T25" fmla="*/ 40 h 296"/>
              <a:gd name="T26" fmla="*/ 70 w 296"/>
              <a:gd name="T27" fmla="*/ 54 h 296"/>
              <a:gd name="T28" fmla="*/ 17 w 296"/>
              <a:gd name="T29" fmla="*/ 162 h 296"/>
              <a:gd name="T30" fmla="*/ 17 w 296"/>
              <a:gd name="T31" fmla="*/ 162 h 296"/>
              <a:gd name="T32" fmla="*/ 82 w 296"/>
              <a:gd name="T33" fmla="*/ 266 h 296"/>
              <a:gd name="T34" fmla="*/ 71 w 296"/>
              <a:gd name="T35" fmla="*/ 202 h 296"/>
              <a:gd name="T36" fmla="*/ 18 w 296"/>
              <a:gd name="T37" fmla="*/ 152 h 296"/>
              <a:gd name="T38" fmla="*/ 50 w 296"/>
              <a:gd name="T39" fmla="*/ 58 h 296"/>
              <a:gd name="T40" fmla="*/ 80 w 296"/>
              <a:gd name="T41" fmla="*/ 55 h 296"/>
              <a:gd name="T42" fmla="*/ 95 w 296"/>
              <a:gd name="T43" fmla="*/ 37 h 296"/>
              <a:gd name="T44" fmla="*/ 88 w 296"/>
              <a:gd name="T45" fmla="*/ 57 h 296"/>
              <a:gd name="T46" fmla="*/ 105 w 296"/>
              <a:gd name="T47" fmla="*/ 38 h 296"/>
              <a:gd name="T48" fmla="*/ 116 w 296"/>
              <a:gd name="T49" fmla="*/ 40 h 296"/>
              <a:gd name="T50" fmla="*/ 120 w 296"/>
              <a:gd name="T51" fmla="*/ 67 h 296"/>
              <a:gd name="T52" fmla="*/ 114 w 296"/>
              <a:gd name="T53" fmla="*/ 76 h 296"/>
              <a:gd name="T54" fmla="*/ 102 w 296"/>
              <a:gd name="T55" fmla="*/ 51 h 296"/>
              <a:gd name="T56" fmla="*/ 76 w 296"/>
              <a:gd name="T57" fmla="*/ 94 h 296"/>
              <a:gd name="T58" fmla="*/ 102 w 296"/>
              <a:gd name="T59" fmla="*/ 78 h 296"/>
              <a:gd name="T60" fmla="*/ 127 w 296"/>
              <a:gd name="T61" fmla="*/ 115 h 296"/>
              <a:gd name="T62" fmla="*/ 124 w 296"/>
              <a:gd name="T63" fmla="*/ 110 h 296"/>
              <a:gd name="T64" fmla="*/ 112 w 296"/>
              <a:gd name="T65" fmla="*/ 117 h 296"/>
              <a:gd name="T66" fmla="*/ 76 w 296"/>
              <a:gd name="T67" fmla="*/ 161 h 296"/>
              <a:gd name="T68" fmla="*/ 48 w 296"/>
              <a:gd name="T69" fmla="*/ 154 h 296"/>
              <a:gd name="T70" fmla="*/ 45 w 296"/>
              <a:gd name="T71" fmla="*/ 173 h 296"/>
              <a:gd name="T72" fmla="*/ 98 w 296"/>
              <a:gd name="T73" fmla="*/ 187 h 296"/>
              <a:gd name="T74" fmla="*/ 149 w 296"/>
              <a:gd name="T75" fmla="*/ 218 h 296"/>
              <a:gd name="T76" fmla="*/ 88 w 296"/>
              <a:gd name="T77" fmla="*/ 73 h 296"/>
              <a:gd name="T78" fmla="*/ 94 w 296"/>
              <a:gd name="T79" fmla="*/ 69 h 296"/>
              <a:gd name="T80" fmla="*/ 143 w 296"/>
              <a:gd name="T81" fmla="*/ 59 h 296"/>
              <a:gd name="T82" fmla="*/ 134 w 296"/>
              <a:gd name="T83" fmla="*/ 25 h 296"/>
              <a:gd name="T84" fmla="*/ 147 w 296"/>
              <a:gd name="T85" fmla="*/ 15 h 296"/>
              <a:gd name="T86" fmla="*/ 145 w 296"/>
              <a:gd name="T87" fmla="*/ 76 h 296"/>
              <a:gd name="T88" fmla="*/ 198 w 296"/>
              <a:gd name="T89" fmla="*/ 195 h 296"/>
              <a:gd name="T90" fmla="*/ 182 w 296"/>
              <a:gd name="T91" fmla="*/ 139 h 296"/>
              <a:gd name="T92" fmla="*/ 193 w 296"/>
              <a:gd name="T93" fmla="*/ 118 h 296"/>
              <a:gd name="T94" fmla="*/ 216 w 296"/>
              <a:gd name="T95" fmla="*/ 90 h 296"/>
              <a:gd name="T96" fmla="*/ 233 w 296"/>
              <a:gd name="T97" fmla="*/ 49 h 296"/>
              <a:gd name="T98" fmla="*/ 254 w 296"/>
              <a:gd name="T99" fmla="*/ 69 h 296"/>
              <a:gd name="T100" fmla="*/ 279 w 296"/>
              <a:gd name="T101" fmla="*/ 123 h 296"/>
              <a:gd name="T102" fmla="*/ 277 w 296"/>
              <a:gd name="T103" fmla="*/ 185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96" h="296">
                <a:moveTo>
                  <a:pt x="148" y="0"/>
                </a:moveTo>
                <a:cubicBezTo>
                  <a:pt x="66" y="0"/>
                  <a:pt x="0" y="66"/>
                  <a:pt x="0" y="148"/>
                </a:cubicBezTo>
                <a:cubicBezTo>
                  <a:pt x="0" y="230"/>
                  <a:pt x="66" y="296"/>
                  <a:pt x="148" y="296"/>
                </a:cubicBezTo>
                <a:cubicBezTo>
                  <a:pt x="230" y="296"/>
                  <a:pt x="296" y="230"/>
                  <a:pt x="296" y="148"/>
                </a:cubicBezTo>
                <a:cubicBezTo>
                  <a:pt x="296" y="66"/>
                  <a:pt x="230" y="0"/>
                  <a:pt x="148" y="0"/>
                </a:cubicBezTo>
                <a:close/>
                <a:moveTo>
                  <a:pt x="197" y="102"/>
                </a:moveTo>
                <a:cubicBezTo>
                  <a:pt x="197" y="106"/>
                  <a:pt x="197" y="106"/>
                  <a:pt x="197" y="106"/>
                </a:cubicBezTo>
                <a:cubicBezTo>
                  <a:pt x="191" y="107"/>
                  <a:pt x="191" y="107"/>
                  <a:pt x="191" y="107"/>
                </a:cubicBezTo>
                <a:cubicBezTo>
                  <a:pt x="188" y="101"/>
                  <a:pt x="188" y="101"/>
                  <a:pt x="188" y="101"/>
                </a:cubicBezTo>
                <a:cubicBezTo>
                  <a:pt x="188" y="88"/>
                  <a:pt x="188" y="88"/>
                  <a:pt x="188" y="88"/>
                </a:cubicBezTo>
                <a:lnTo>
                  <a:pt x="197" y="102"/>
                </a:lnTo>
                <a:close/>
                <a:moveTo>
                  <a:pt x="196" y="69"/>
                </a:moveTo>
                <a:cubicBezTo>
                  <a:pt x="193" y="72"/>
                  <a:pt x="193" y="72"/>
                  <a:pt x="193" y="72"/>
                </a:cubicBezTo>
                <a:cubicBezTo>
                  <a:pt x="187" y="71"/>
                  <a:pt x="187" y="71"/>
                  <a:pt x="187" y="71"/>
                </a:cubicBezTo>
                <a:cubicBezTo>
                  <a:pt x="186" y="70"/>
                  <a:pt x="186" y="70"/>
                  <a:pt x="186" y="70"/>
                </a:cubicBezTo>
                <a:cubicBezTo>
                  <a:pt x="186" y="65"/>
                  <a:pt x="186" y="65"/>
                  <a:pt x="186" y="65"/>
                </a:cubicBezTo>
                <a:cubicBezTo>
                  <a:pt x="191" y="66"/>
                  <a:pt x="191" y="66"/>
                  <a:pt x="191" y="66"/>
                </a:cubicBezTo>
                <a:cubicBezTo>
                  <a:pt x="195" y="65"/>
                  <a:pt x="195" y="65"/>
                  <a:pt x="195" y="65"/>
                </a:cubicBezTo>
                <a:cubicBezTo>
                  <a:pt x="197" y="65"/>
                  <a:pt x="197" y="65"/>
                  <a:pt x="197" y="65"/>
                </a:cubicBezTo>
                <a:lnTo>
                  <a:pt x="196" y="69"/>
                </a:lnTo>
                <a:close/>
                <a:moveTo>
                  <a:pt x="115" y="22"/>
                </a:moveTo>
                <a:cubicBezTo>
                  <a:pt x="118" y="19"/>
                  <a:pt x="118" y="19"/>
                  <a:pt x="118" y="19"/>
                </a:cubicBezTo>
                <a:cubicBezTo>
                  <a:pt x="122" y="18"/>
                  <a:pt x="127" y="17"/>
                  <a:pt x="131" y="16"/>
                </a:cubicBezTo>
                <a:cubicBezTo>
                  <a:pt x="117" y="26"/>
                  <a:pt x="117" y="26"/>
                  <a:pt x="117" y="26"/>
                </a:cubicBezTo>
                <a:cubicBezTo>
                  <a:pt x="110" y="26"/>
                  <a:pt x="110" y="26"/>
                  <a:pt x="110" y="26"/>
                </a:cubicBezTo>
                <a:lnTo>
                  <a:pt x="115" y="22"/>
                </a:lnTo>
                <a:close/>
                <a:moveTo>
                  <a:pt x="101" y="25"/>
                </a:moveTo>
                <a:cubicBezTo>
                  <a:pt x="103" y="26"/>
                  <a:pt x="103" y="26"/>
                  <a:pt x="103" y="26"/>
                </a:cubicBezTo>
                <a:cubicBezTo>
                  <a:pt x="113" y="31"/>
                  <a:pt x="113" y="31"/>
                  <a:pt x="113" y="31"/>
                </a:cubicBezTo>
                <a:cubicBezTo>
                  <a:pt x="115" y="32"/>
                  <a:pt x="115" y="32"/>
                  <a:pt x="115" y="32"/>
                </a:cubicBezTo>
                <a:cubicBezTo>
                  <a:pt x="111" y="35"/>
                  <a:pt x="111" y="35"/>
                  <a:pt x="111" y="35"/>
                </a:cubicBezTo>
                <a:cubicBezTo>
                  <a:pt x="105" y="34"/>
                  <a:pt x="105" y="34"/>
                  <a:pt x="105" y="34"/>
                </a:cubicBezTo>
                <a:cubicBezTo>
                  <a:pt x="100" y="31"/>
                  <a:pt x="100" y="31"/>
                  <a:pt x="100" y="31"/>
                </a:cubicBezTo>
                <a:lnTo>
                  <a:pt x="101" y="25"/>
                </a:lnTo>
                <a:close/>
                <a:moveTo>
                  <a:pt x="95" y="26"/>
                </a:moveTo>
                <a:cubicBezTo>
                  <a:pt x="95" y="27"/>
                  <a:pt x="95" y="27"/>
                  <a:pt x="95" y="27"/>
                </a:cubicBezTo>
                <a:cubicBezTo>
                  <a:pt x="94" y="29"/>
                  <a:pt x="94" y="29"/>
                  <a:pt x="94" y="29"/>
                </a:cubicBezTo>
                <a:cubicBezTo>
                  <a:pt x="91" y="30"/>
                  <a:pt x="91" y="30"/>
                  <a:pt x="91" y="30"/>
                </a:cubicBezTo>
                <a:cubicBezTo>
                  <a:pt x="88" y="31"/>
                  <a:pt x="88" y="31"/>
                  <a:pt x="88" y="31"/>
                </a:cubicBezTo>
                <a:cubicBezTo>
                  <a:pt x="88" y="30"/>
                  <a:pt x="88" y="30"/>
                  <a:pt x="88" y="30"/>
                </a:cubicBezTo>
                <a:cubicBezTo>
                  <a:pt x="90" y="29"/>
                  <a:pt x="92" y="27"/>
                  <a:pt x="95" y="26"/>
                </a:cubicBezTo>
                <a:close/>
                <a:moveTo>
                  <a:pt x="81" y="43"/>
                </a:moveTo>
                <a:cubicBezTo>
                  <a:pt x="86" y="38"/>
                  <a:pt x="86" y="38"/>
                  <a:pt x="86" y="38"/>
                </a:cubicBezTo>
                <a:cubicBezTo>
                  <a:pt x="87" y="39"/>
                  <a:pt x="87" y="39"/>
                  <a:pt x="87" y="39"/>
                </a:cubicBezTo>
                <a:cubicBezTo>
                  <a:pt x="87" y="42"/>
                  <a:pt x="87" y="42"/>
                  <a:pt x="87" y="42"/>
                </a:cubicBezTo>
                <a:cubicBezTo>
                  <a:pt x="84" y="45"/>
                  <a:pt x="84" y="45"/>
                  <a:pt x="84" y="45"/>
                </a:cubicBezTo>
                <a:cubicBezTo>
                  <a:pt x="80" y="45"/>
                  <a:pt x="80" y="45"/>
                  <a:pt x="80" y="45"/>
                </a:cubicBezTo>
                <a:lnTo>
                  <a:pt x="81" y="43"/>
                </a:lnTo>
                <a:close/>
                <a:moveTo>
                  <a:pt x="54" y="54"/>
                </a:moveTo>
                <a:cubicBezTo>
                  <a:pt x="58" y="51"/>
                  <a:pt x="58" y="51"/>
                  <a:pt x="58" y="51"/>
                </a:cubicBezTo>
                <a:cubicBezTo>
                  <a:pt x="58" y="51"/>
                  <a:pt x="58" y="51"/>
                  <a:pt x="58" y="51"/>
                </a:cubicBezTo>
                <a:cubicBezTo>
                  <a:pt x="62" y="47"/>
                  <a:pt x="66" y="43"/>
                  <a:pt x="71" y="40"/>
                </a:cubicBezTo>
                <a:cubicBezTo>
                  <a:pt x="71" y="40"/>
                  <a:pt x="71" y="40"/>
                  <a:pt x="71" y="40"/>
                </a:cubicBezTo>
                <a:cubicBezTo>
                  <a:pt x="78" y="39"/>
                  <a:pt x="78" y="39"/>
                  <a:pt x="78" y="39"/>
                </a:cubicBezTo>
                <a:cubicBezTo>
                  <a:pt x="78" y="46"/>
                  <a:pt x="78" y="46"/>
                  <a:pt x="78" y="46"/>
                </a:cubicBezTo>
                <a:cubicBezTo>
                  <a:pt x="70" y="54"/>
                  <a:pt x="70" y="54"/>
                  <a:pt x="70" y="54"/>
                </a:cubicBezTo>
                <a:cubicBezTo>
                  <a:pt x="60" y="59"/>
                  <a:pt x="60" y="59"/>
                  <a:pt x="60" y="59"/>
                </a:cubicBezTo>
                <a:cubicBezTo>
                  <a:pt x="54" y="55"/>
                  <a:pt x="54" y="55"/>
                  <a:pt x="54" y="55"/>
                </a:cubicBezTo>
                <a:lnTo>
                  <a:pt x="54" y="54"/>
                </a:lnTo>
                <a:close/>
                <a:moveTo>
                  <a:pt x="17" y="162"/>
                </a:moveTo>
                <a:cubicBezTo>
                  <a:pt x="15" y="156"/>
                  <a:pt x="15" y="156"/>
                  <a:pt x="15" y="156"/>
                </a:cubicBezTo>
                <a:cubicBezTo>
                  <a:pt x="15" y="156"/>
                  <a:pt x="15" y="155"/>
                  <a:pt x="15" y="155"/>
                </a:cubicBezTo>
                <a:cubicBezTo>
                  <a:pt x="17" y="160"/>
                  <a:pt x="17" y="160"/>
                  <a:pt x="17" y="160"/>
                </a:cubicBezTo>
                <a:lnTo>
                  <a:pt x="17" y="162"/>
                </a:lnTo>
                <a:close/>
                <a:moveTo>
                  <a:pt x="141" y="245"/>
                </a:moveTo>
                <a:cubicBezTo>
                  <a:pt x="126" y="256"/>
                  <a:pt x="126" y="256"/>
                  <a:pt x="126" y="256"/>
                </a:cubicBezTo>
                <a:cubicBezTo>
                  <a:pt x="109" y="277"/>
                  <a:pt x="109" y="277"/>
                  <a:pt x="109" y="277"/>
                </a:cubicBezTo>
                <a:cubicBezTo>
                  <a:pt x="100" y="274"/>
                  <a:pt x="91" y="270"/>
                  <a:pt x="82" y="266"/>
                </a:cubicBezTo>
                <a:cubicBezTo>
                  <a:pt x="82" y="249"/>
                  <a:pt x="82" y="249"/>
                  <a:pt x="82" y="249"/>
                </a:cubicBezTo>
                <a:cubicBezTo>
                  <a:pt x="66" y="218"/>
                  <a:pt x="66" y="218"/>
                  <a:pt x="66" y="218"/>
                </a:cubicBezTo>
                <a:cubicBezTo>
                  <a:pt x="67" y="212"/>
                  <a:pt x="67" y="212"/>
                  <a:pt x="67" y="212"/>
                </a:cubicBezTo>
                <a:cubicBezTo>
                  <a:pt x="71" y="202"/>
                  <a:pt x="71" y="202"/>
                  <a:pt x="71" y="202"/>
                </a:cubicBezTo>
                <a:cubicBezTo>
                  <a:pt x="71" y="194"/>
                  <a:pt x="71" y="194"/>
                  <a:pt x="71" y="194"/>
                </a:cubicBezTo>
                <a:cubicBezTo>
                  <a:pt x="66" y="189"/>
                  <a:pt x="66" y="189"/>
                  <a:pt x="66" y="189"/>
                </a:cubicBezTo>
                <a:cubicBezTo>
                  <a:pt x="30" y="173"/>
                  <a:pt x="30" y="173"/>
                  <a:pt x="30" y="173"/>
                </a:cubicBezTo>
                <a:cubicBezTo>
                  <a:pt x="18" y="152"/>
                  <a:pt x="18" y="152"/>
                  <a:pt x="18" y="152"/>
                </a:cubicBezTo>
                <a:cubicBezTo>
                  <a:pt x="14" y="151"/>
                  <a:pt x="14" y="151"/>
                  <a:pt x="14" y="151"/>
                </a:cubicBezTo>
                <a:cubicBezTo>
                  <a:pt x="14" y="151"/>
                  <a:pt x="14" y="151"/>
                  <a:pt x="14" y="151"/>
                </a:cubicBezTo>
                <a:cubicBezTo>
                  <a:pt x="14" y="151"/>
                  <a:pt x="14" y="151"/>
                  <a:pt x="14" y="150"/>
                </a:cubicBezTo>
                <a:cubicBezTo>
                  <a:pt x="14" y="115"/>
                  <a:pt x="28" y="82"/>
                  <a:pt x="50" y="58"/>
                </a:cubicBezTo>
                <a:cubicBezTo>
                  <a:pt x="54" y="60"/>
                  <a:pt x="54" y="60"/>
                  <a:pt x="54" y="60"/>
                </a:cubicBezTo>
                <a:cubicBezTo>
                  <a:pt x="77" y="56"/>
                  <a:pt x="77" y="56"/>
                  <a:pt x="77" y="56"/>
                </a:cubicBezTo>
                <a:cubicBezTo>
                  <a:pt x="80" y="54"/>
                  <a:pt x="80" y="54"/>
                  <a:pt x="80" y="54"/>
                </a:cubicBezTo>
                <a:cubicBezTo>
                  <a:pt x="80" y="55"/>
                  <a:pt x="80" y="55"/>
                  <a:pt x="80" y="55"/>
                </a:cubicBezTo>
                <a:cubicBezTo>
                  <a:pt x="79" y="59"/>
                  <a:pt x="79" y="59"/>
                  <a:pt x="79" y="59"/>
                </a:cubicBezTo>
                <a:cubicBezTo>
                  <a:pt x="78" y="60"/>
                  <a:pt x="78" y="60"/>
                  <a:pt x="78" y="60"/>
                </a:cubicBezTo>
                <a:cubicBezTo>
                  <a:pt x="94" y="38"/>
                  <a:pt x="94" y="38"/>
                  <a:pt x="94" y="38"/>
                </a:cubicBezTo>
                <a:cubicBezTo>
                  <a:pt x="95" y="37"/>
                  <a:pt x="95" y="37"/>
                  <a:pt x="95" y="37"/>
                </a:cubicBezTo>
                <a:cubicBezTo>
                  <a:pt x="96" y="37"/>
                  <a:pt x="96" y="37"/>
                  <a:pt x="96" y="37"/>
                </a:cubicBezTo>
                <a:cubicBezTo>
                  <a:pt x="97" y="38"/>
                  <a:pt x="97" y="38"/>
                  <a:pt x="97" y="38"/>
                </a:cubicBezTo>
                <a:cubicBezTo>
                  <a:pt x="98" y="39"/>
                  <a:pt x="98" y="39"/>
                  <a:pt x="98" y="39"/>
                </a:cubicBezTo>
                <a:cubicBezTo>
                  <a:pt x="88" y="57"/>
                  <a:pt x="88" y="57"/>
                  <a:pt x="88" y="57"/>
                </a:cubicBezTo>
                <a:cubicBezTo>
                  <a:pt x="92" y="61"/>
                  <a:pt x="92" y="61"/>
                  <a:pt x="92" y="61"/>
                </a:cubicBezTo>
                <a:cubicBezTo>
                  <a:pt x="97" y="57"/>
                  <a:pt x="97" y="57"/>
                  <a:pt x="97" y="57"/>
                </a:cubicBezTo>
                <a:cubicBezTo>
                  <a:pt x="99" y="40"/>
                  <a:pt x="99" y="40"/>
                  <a:pt x="99" y="40"/>
                </a:cubicBezTo>
                <a:cubicBezTo>
                  <a:pt x="105" y="38"/>
                  <a:pt x="105" y="38"/>
                  <a:pt x="105" y="38"/>
                </a:cubicBezTo>
                <a:cubicBezTo>
                  <a:pt x="102" y="44"/>
                  <a:pt x="102" y="44"/>
                  <a:pt x="102" y="44"/>
                </a:cubicBezTo>
                <a:cubicBezTo>
                  <a:pt x="112" y="38"/>
                  <a:pt x="112" y="38"/>
                  <a:pt x="112" y="38"/>
                </a:cubicBezTo>
                <a:cubicBezTo>
                  <a:pt x="116" y="39"/>
                  <a:pt x="116" y="39"/>
                  <a:pt x="116" y="39"/>
                </a:cubicBezTo>
                <a:cubicBezTo>
                  <a:pt x="116" y="40"/>
                  <a:pt x="116" y="40"/>
                  <a:pt x="116" y="40"/>
                </a:cubicBezTo>
                <a:cubicBezTo>
                  <a:pt x="110" y="41"/>
                  <a:pt x="110" y="41"/>
                  <a:pt x="110" y="41"/>
                </a:cubicBezTo>
                <a:cubicBezTo>
                  <a:pt x="122" y="52"/>
                  <a:pt x="122" y="52"/>
                  <a:pt x="122" y="52"/>
                </a:cubicBezTo>
                <a:cubicBezTo>
                  <a:pt x="127" y="60"/>
                  <a:pt x="127" y="60"/>
                  <a:pt x="127" y="60"/>
                </a:cubicBezTo>
                <a:cubicBezTo>
                  <a:pt x="120" y="67"/>
                  <a:pt x="120" y="67"/>
                  <a:pt x="120" y="67"/>
                </a:cubicBezTo>
                <a:cubicBezTo>
                  <a:pt x="121" y="68"/>
                  <a:pt x="121" y="68"/>
                  <a:pt x="121" y="68"/>
                </a:cubicBezTo>
                <a:cubicBezTo>
                  <a:pt x="117" y="75"/>
                  <a:pt x="117" y="75"/>
                  <a:pt x="117" y="75"/>
                </a:cubicBezTo>
                <a:cubicBezTo>
                  <a:pt x="116" y="75"/>
                  <a:pt x="116" y="75"/>
                  <a:pt x="116" y="75"/>
                </a:cubicBezTo>
                <a:cubicBezTo>
                  <a:pt x="114" y="76"/>
                  <a:pt x="114" y="76"/>
                  <a:pt x="114" y="76"/>
                </a:cubicBezTo>
                <a:cubicBezTo>
                  <a:pt x="103" y="69"/>
                  <a:pt x="103" y="69"/>
                  <a:pt x="103" y="69"/>
                </a:cubicBezTo>
                <a:cubicBezTo>
                  <a:pt x="114" y="61"/>
                  <a:pt x="114" y="61"/>
                  <a:pt x="114" y="61"/>
                </a:cubicBezTo>
                <a:cubicBezTo>
                  <a:pt x="112" y="57"/>
                  <a:pt x="112" y="57"/>
                  <a:pt x="112" y="57"/>
                </a:cubicBezTo>
                <a:cubicBezTo>
                  <a:pt x="102" y="51"/>
                  <a:pt x="102" y="51"/>
                  <a:pt x="102" y="51"/>
                </a:cubicBezTo>
                <a:cubicBezTo>
                  <a:pt x="99" y="60"/>
                  <a:pt x="99" y="60"/>
                  <a:pt x="99" y="60"/>
                </a:cubicBezTo>
                <a:cubicBezTo>
                  <a:pt x="77" y="77"/>
                  <a:pt x="77" y="77"/>
                  <a:pt x="77" y="77"/>
                </a:cubicBezTo>
                <a:cubicBezTo>
                  <a:pt x="70" y="88"/>
                  <a:pt x="70" y="88"/>
                  <a:pt x="70" y="88"/>
                </a:cubicBezTo>
                <a:cubicBezTo>
                  <a:pt x="76" y="94"/>
                  <a:pt x="76" y="94"/>
                  <a:pt x="76" y="94"/>
                </a:cubicBezTo>
                <a:cubicBezTo>
                  <a:pt x="86" y="99"/>
                  <a:pt x="86" y="99"/>
                  <a:pt x="86" y="99"/>
                </a:cubicBezTo>
                <a:cubicBezTo>
                  <a:pt x="90" y="103"/>
                  <a:pt x="90" y="103"/>
                  <a:pt x="90" y="103"/>
                </a:cubicBezTo>
                <a:cubicBezTo>
                  <a:pt x="99" y="81"/>
                  <a:pt x="99" y="81"/>
                  <a:pt x="99" y="81"/>
                </a:cubicBezTo>
                <a:cubicBezTo>
                  <a:pt x="102" y="78"/>
                  <a:pt x="102" y="78"/>
                  <a:pt x="102" y="78"/>
                </a:cubicBezTo>
                <a:cubicBezTo>
                  <a:pt x="116" y="85"/>
                  <a:pt x="116" y="85"/>
                  <a:pt x="116" y="85"/>
                </a:cubicBezTo>
                <a:cubicBezTo>
                  <a:pt x="118" y="84"/>
                  <a:pt x="118" y="84"/>
                  <a:pt x="118" y="84"/>
                </a:cubicBezTo>
                <a:cubicBezTo>
                  <a:pt x="130" y="113"/>
                  <a:pt x="130" y="113"/>
                  <a:pt x="130" y="113"/>
                </a:cubicBezTo>
                <a:cubicBezTo>
                  <a:pt x="127" y="115"/>
                  <a:pt x="127" y="115"/>
                  <a:pt x="127" y="115"/>
                </a:cubicBezTo>
                <a:cubicBezTo>
                  <a:pt x="122" y="115"/>
                  <a:pt x="122" y="115"/>
                  <a:pt x="122" y="115"/>
                </a:cubicBezTo>
                <a:cubicBezTo>
                  <a:pt x="121" y="113"/>
                  <a:pt x="121" y="113"/>
                  <a:pt x="121" y="113"/>
                </a:cubicBezTo>
                <a:cubicBezTo>
                  <a:pt x="123" y="111"/>
                  <a:pt x="123" y="111"/>
                  <a:pt x="123" y="111"/>
                </a:cubicBezTo>
                <a:cubicBezTo>
                  <a:pt x="124" y="110"/>
                  <a:pt x="124" y="110"/>
                  <a:pt x="124" y="110"/>
                </a:cubicBezTo>
                <a:cubicBezTo>
                  <a:pt x="124" y="108"/>
                  <a:pt x="124" y="108"/>
                  <a:pt x="124" y="108"/>
                </a:cubicBezTo>
                <a:cubicBezTo>
                  <a:pt x="123" y="107"/>
                  <a:pt x="123" y="107"/>
                  <a:pt x="123" y="107"/>
                </a:cubicBezTo>
                <a:cubicBezTo>
                  <a:pt x="105" y="112"/>
                  <a:pt x="105" y="112"/>
                  <a:pt x="105" y="112"/>
                </a:cubicBezTo>
                <a:cubicBezTo>
                  <a:pt x="112" y="117"/>
                  <a:pt x="112" y="117"/>
                  <a:pt x="112" y="117"/>
                </a:cubicBezTo>
                <a:cubicBezTo>
                  <a:pt x="116" y="118"/>
                  <a:pt x="116" y="118"/>
                  <a:pt x="116" y="118"/>
                </a:cubicBezTo>
                <a:cubicBezTo>
                  <a:pt x="88" y="133"/>
                  <a:pt x="88" y="133"/>
                  <a:pt x="88" y="133"/>
                </a:cubicBezTo>
                <a:cubicBezTo>
                  <a:pt x="76" y="152"/>
                  <a:pt x="76" y="152"/>
                  <a:pt x="76" y="152"/>
                </a:cubicBezTo>
                <a:cubicBezTo>
                  <a:pt x="76" y="161"/>
                  <a:pt x="76" y="161"/>
                  <a:pt x="76" y="161"/>
                </a:cubicBezTo>
                <a:cubicBezTo>
                  <a:pt x="71" y="160"/>
                  <a:pt x="71" y="160"/>
                  <a:pt x="71" y="160"/>
                </a:cubicBezTo>
                <a:cubicBezTo>
                  <a:pt x="69" y="154"/>
                  <a:pt x="69" y="154"/>
                  <a:pt x="69" y="154"/>
                </a:cubicBezTo>
                <a:cubicBezTo>
                  <a:pt x="54" y="151"/>
                  <a:pt x="54" y="151"/>
                  <a:pt x="54" y="151"/>
                </a:cubicBezTo>
                <a:cubicBezTo>
                  <a:pt x="48" y="154"/>
                  <a:pt x="48" y="154"/>
                  <a:pt x="48" y="154"/>
                </a:cubicBezTo>
                <a:cubicBezTo>
                  <a:pt x="43" y="161"/>
                  <a:pt x="43" y="161"/>
                  <a:pt x="43" y="161"/>
                </a:cubicBezTo>
                <a:cubicBezTo>
                  <a:pt x="42" y="165"/>
                  <a:pt x="42" y="165"/>
                  <a:pt x="42" y="165"/>
                </a:cubicBezTo>
                <a:cubicBezTo>
                  <a:pt x="42" y="170"/>
                  <a:pt x="42" y="170"/>
                  <a:pt x="42" y="170"/>
                </a:cubicBezTo>
                <a:cubicBezTo>
                  <a:pt x="45" y="173"/>
                  <a:pt x="45" y="173"/>
                  <a:pt x="45" y="173"/>
                </a:cubicBezTo>
                <a:cubicBezTo>
                  <a:pt x="53" y="169"/>
                  <a:pt x="53" y="169"/>
                  <a:pt x="53" y="169"/>
                </a:cubicBezTo>
                <a:cubicBezTo>
                  <a:pt x="56" y="169"/>
                  <a:pt x="56" y="169"/>
                  <a:pt x="56" y="169"/>
                </a:cubicBezTo>
                <a:cubicBezTo>
                  <a:pt x="66" y="186"/>
                  <a:pt x="66" y="186"/>
                  <a:pt x="66" y="186"/>
                </a:cubicBezTo>
                <a:cubicBezTo>
                  <a:pt x="98" y="187"/>
                  <a:pt x="98" y="187"/>
                  <a:pt x="98" y="187"/>
                </a:cubicBezTo>
                <a:cubicBezTo>
                  <a:pt x="112" y="192"/>
                  <a:pt x="112" y="192"/>
                  <a:pt x="112" y="192"/>
                </a:cubicBezTo>
                <a:cubicBezTo>
                  <a:pt x="123" y="207"/>
                  <a:pt x="123" y="207"/>
                  <a:pt x="123" y="207"/>
                </a:cubicBezTo>
                <a:cubicBezTo>
                  <a:pt x="142" y="213"/>
                  <a:pt x="142" y="213"/>
                  <a:pt x="142" y="213"/>
                </a:cubicBezTo>
                <a:cubicBezTo>
                  <a:pt x="149" y="218"/>
                  <a:pt x="149" y="218"/>
                  <a:pt x="149" y="218"/>
                </a:cubicBezTo>
                <a:lnTo>
                  <a:pt x="141" y="245"/>
                </a:lnTo>
                <a:close/>
                <a:moveTo>
                  <a:pt x="95" y="72"/>
                </a:moveTo>
                <a:cubicBezTo>
                  <a:pt x="94" y="73"/>
                  <a:pt x="94" y="73"/>
                  <a:pt x="94" y="73"/>
                </a:cubicBezTo>
                <a:cubicBezTo>
                  <a:pt x="88" y="73"/>
                  <a:pt x="88" y="73"/>
                  <a:pt x="88" y="73"/>
                </a:cubicBezTo>
                <a:cubicBezTo>
                  <a:pt x="87" y="73"/>
                  <a:pt x="87" y="73"/>
                  <a:pt x="87" y="73"/>
                </a:cubicBezTo>
                <a:cubicBezTo>
                  <a:pt x="92" y="67"/>
                  <a:pt x="92" y="67"/>
                  <a:pt x="92" y="67"/>
                </a:cubicBezTo>
                <a:cubicBezTo>
                  <a:pt x="93" y="67"/>
                  <a:pt x="93" y="67"/>
                  <a:pt x="93" y="67"/>
                </a:cubicBezTo>
                <a:cubicBezTo>
                  <a:pt x="94" y="69"/>
                  <a:pt x="94" y="69"/>
                  <a:pt x="94" y="69"/>
                </a:cubicBezTo>
                <a:lnTo>
                  <a:pt x="95" y="72"/>
                </a:lnTo>
                <a:close/>
                <a:moveTo>
                  <a:pt x="145" y="76"/>
                </a:moveTo>
                <a:cubicBezTo>
                  <a:pt x="142" y="67"/>
                  <a:pt x="142" y="67"/>
                  <a:pt x="142" y="67"/>
                </a:cubicBezTo>
                <a:cubicBezTo>
                  <a:pt x="143" y="59"/>
                  <a:pt x="143" y="59"/>
                  <a:pt x="143" y="59"/>
                </a:cubicBezTo>
                <a:cubicBezTo>
                  <a:pt x="148" y="48"/>
                  <a:pt x="148" y="48"/>
                  <a:pt x="148" y="48"/>
                </a:cubicBezTo>
                <a:cubicBezTo>
                  <a:pt x="145" y="29"/>
                  <a:pt x="145" y="29"/>
                  <a:pt x="145" y="29"/>
                </a:cubicBezTo>
                <a:cubicBezTo>
                  <a:pt x="136" y="28"/>
                  <a:pt x="136" y="28"/>
                  <a:pt x="136" y="28"/>
                </a:cubicBezTo>
                <a:cubicBezTo>
                  <a:pt x="134" y="25"/>
                  <a:pt x="134" y="25"/>
                  <a:pt x="134" y="25"/>
                </a:cubicBezTo>
                <a:cubicBezTo>
                  <a:pt x="135" y="22"/>
                  <a:pt x="135" y="22"/>
                  <a:pt x="135" y="22"/>
                </a:cubicBezTo>
                <a:cubicBezTo>
                  <a:pt x="138" y="17"/>
                  <a:pt x="138" y="17"/>
                  <a:pt x="138" y="17"/>
                </a:cubicBezTo>
                <a:cubicBezTo>
                  <a:pt x="140" y="16"/>
                  <a:pt x="140" y="16"/>
                  <a:pt x="140" y="16"/>
                </a:cubicBezTo>
                <a:cubicBezTo>
                  <a:pt x="142" y="16"/>
                  <a:pt x="145" y="15"/>
                  <a:pt x="147" y="15"/>
                </a:cubicBezTo>
                <a:cubicBezTo>
                  <a:pt x="165" y="15"/>
                  <a:pt x="181" y="19"/>
                  <a:pt x="197" y="25"/>
                </a:cubicBezTo>
                <a:cubicBezTo>
                  <a:pt x="188" y="48"/>
                  <a:pt x="188" y="48"/>
                  <a:pt x="188" y="48"/>
                </a:cubicBezTo>
                <a:cubicBezTo>
                  <a:pt x="150" y="81"/>
                  <a:pt x="150" y="81"/>
                  <a:pt x="150" y="81"/>
                </a:cubicBezTo>
                <a:lnTo>
                  <a:pt x="145" y="76"/>
                </a:lnTo>
                <a:close/>
                <a:moveTo>
                  <a:pt x="277" y="185"/>
                </a:moveTo>
                <a:cubicBezTo>
                  <a:pt x="269" y="214"/>
                  <a:pt x="250" y="240"/>
                  <a:pt x="226" y="258"/>
                </a:cubicBezTo>
                <a:cubicBezTo>
                  <a:pt x="208" y="197"/>
                  <a:pt x="208" y="197"/>
                  <a:pt x="208" y="197"/>
                </a:cubicBezTo>
                <a:cubicBezTo>
                  <a:pt x="198" y="195"/>
                  <a:pt x="198" y="195"/>
                  <a:pt x="198" y="195"/>
                </a:cubicBezTo>
                <a:cubicBezTo>
                  <a:pt x="177" y="195"/>
                  <a:pt x="177" y="195"/>
                  <a:pt x="177" y="195"/>
                </a:cubicBezTo>
                <a:cubicBezTo>
                  <a:pt x="164" y="187"/>
                  <a:pt x="164" y="187"/>
                  <a:pt x="164" y="187"/>
                </a:cubicBezTo>
                <a:cubicBezTo>
                  <a:pt x="165" y="172"/>
                  <a:pt x="165" y="172"/>
                  <a:pt x="165" y="172"/>
                </a:cubicBezTo>
                <a:cubicBezTo>
                  <a:pt x="182" y="139"/>
                  <a:pt x="182" y="139"/>
                  <a:pt x="182" y="139"/>
                </a:cubicBezTo>
                <a:cubicBezTo>
                  <a:pt x="181" y="132"/>
                  <a:pt x="181" y="132"/>
                  <a:pt x="181" y="132"/>
                </a:cubicBezTo>
                <a:cubicBezTo>
                  <a:pt x="182" y="126"/>
                  <a:pt x="182" y="126"/>
                  <a:pt x="182" y="126"/>
                </a:cubicBezTo>
                <a:cubicBezTo>
                  <a:pt x="193" y="121"/>
                  <a:pt x="193" y="121"/>
                  <a:pt x="193" y="121"/>
                </a:cubicBezTo>
                <a:cubicBezTo>
                  <a:pt x="193" y="118"/>
                  <a:pt x="193" y="118"/>
                  <a:pt x="193" y="118"/>
                </a:cubicBezTo>
                <a:cubicBezTo>
                  <a:pt x="191" y="115"/>
                  <a:pt x="191" y="115"/>
                  <a:pt x="191" y="115"/>
                </a:cubicBezTo>
                <a:cubicBezTo>
                  <a:pt x="190" y="112"/>
                  <a:pt x="190" y="112"/>
                  <a:pt x="190" y="112"/>
                </a:cubicBezTo>
                <a:cubicBezTo>
                  <a:pt x="216" y="93"/>
                  <a:pt x="216" y="93"/>
                  <a:pt x="216" y="93"/>
                </a:cubicBezTo>
                <a:cubicBezTo>
                  <a:pt x="216" y="90"/>
                  <a:pt x="216" y="90"/>
                  <a:pt x="216" y="90"/>
                </a:cubicBezTo>
                <a:cubicBezTo>
                  <a:pt x="207" y="83"/>
                  <a:pt x="207" y="83"/>
                  <a:pt x="207" y="83"/>
                </a:cubicBezTo>
                <a:cubicBezTo>
                  <a:pt x="206" y="79"/>
                  <a:pt x="206" y="79"/>
                  <a:pt x="206" y="79"/>
                </a:cubicBezTo>
                <a:cubicBezTo>
                  <a:pt x="226" y="53"/>
                  <a:pt x="226" y="53"/>
                  <a:pt x="226" y="53"/>
                </a:cubicBezTo>
                <a:cubicBezTo>
                  <a:pt x="233" y="49"/>
                  <a:pt x="233" y="49"/>
                  <a:pt x="233" y="49"/>
                </a:cubicBezTo>
                <a:cubicBezTo>
                  <a:pt x="237" y="50"/>
                  <a:pt x="237" y="50"/>
                  <a:pt x="237" y="50"/>
                </a:cubicBezTo>
                <a:cubicBezTo>
                  <a:pt x="242" y="54"/>
                  <a:pt x="247" y="59"/>
                  <a:pt x="251" y="64"/>
                </a:cubicBezTo>
                <a:cubicBezTo>
                  <a:pt x="249" y="64"/>
                  <a:pt x="249" y="64"/>
                  <a:pt x="249" y="64"/>
                </a:cubicBezTo>
                <a:cubicBezTo>
                  <a:pt x="254" y="69"/>
                  <a:pt x="254" y="69"/>
                  <a:pt x="254" y="69"/>
                </a:cubicBezTo>
                <a:cubicBezTo>
                  <a:pt x="255" y="69"/>
                  <a:pt x="255" y="69"/>
                  <a:pt x="255" y="69"/>
                </a:cubicBezTo>
                <a:cubicBezTo>
                  <a:pt x="266" y="84"/>
                  <a:pt x="275" y="101"/>
                  <a:pt x="279" y="121"/>
                </a:cubicBezTo>
                <a:cubicBezTo>
                  <a:pt x="278" y="122"/>
                  <a:pt x="278" y="122"/>
                  <a:pt x="278" y="122"/>
                </a:cubicBezTo>
                <a:cubicBezTo>
                  <a:pt x="279" y="123"/>
                  <a:pt x="279" y="123"/>
                  <a:pt x="279" y="123"/>
                </a:cubicBezTo>
                <a:cubicBezTo>
                  <a:pt x="281" y="131"/>
                  <a:pt x="282" y="140"/>
                  <a:pt x="282" y="148"/>
                </a:cubicBezTo>
                <a:cubicBezTo>
                  <a:pt x="282" y="160"/>
                  <a:pt x="280" y="172"/>
                  <a:pt x="277" y="183"/>
                </a:cubicBezTo>
                <a:cubicBezTo>
                  <a:pt x="276" y="184"/>
                  <a:pt x="276" y="184"/>
                  <a:pt x="276" y="184"/>
                </a:cubicBezTo>
                <a:lnTo>
                  <a:pt x="277" y="185"/>
                </a:lnTo>
                <a:close/>
              </a:path>
            </a:pathLst>
          </a:custGeom>
          <a:noFill/>
          <a:ln>
            <a:solidFill>
              <a:schemeClr val="bg1"/>
            </a:solidFill>
          </a:ln>
        </p:spPr>
        <p:txBody>
          <a:bodyPr vert="horz" wrap="square" lIns="128580" tIns="64290" rIns="128580" bIns="64290" numCol="1" anchor="t" anchorCtr="0" compatLnSpc="1"/>
          <a:lstStyle/>
          <a:p>
            <a:endParaRPr lang="en-US"/>
          </a:p>
        </p:txBody>
      </p:sp>
      <p:cxnSp>
        <p:nvCxnSpPr>
          <p:cNvPr id="36" name="直接连接符 35"/>
          <p:cNvCxnSpPr/>
          <p:nvPr/>
        </p:nvCxnSpPr>
        <p:spPr>
          <a:xfrm>
            <a:off x="0" y="6946358"/>
            <a:ext cx="1287813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37" name="组合 8"/>
          <p:cNvGrpSpPr/>
          <p:nvPr/>
        </p:nvGrpSpPr>
        <p:grpSpPr bwMode="auto">
          <a:xfrm>
            <a:off x="-19738" y="358284"/>
            <a:ext cx="2064319" cy="713220"/>
            <a:chOff x="285749" y="263872"/>
            <a:chExt cx="1957261" cy="675969"/>
          </a:xfrm>
        </p:grpSpPr>
        <p:grpSp>
          <p:nvGrpSpPr>
            <p:cNvPr id="38" name="组合 3"/>
            <p:cNvGrpSpPr/>
            <p:nvPr/>
          </p:nvGrpSpPr>
          <p:grpSpPr>
            <a:xfrm flipH="1">
              <a:off x="285749" y="263872"/>
              <a:ext cx="1623000" cy="675969"/>
              <a:chOff x="3533690" y="533400"/>
              <a:chExt cx="1637426" cy="675969"/>
            </a:xfrm>
            <a:solidFill>
              <a:srgbClr val="EE1C39"/>
            </a:solidFill>
          </p:grpSpPr>
          <p:sp>
            <p:nvSpPr>
              <p:cNvPr id="40" name="矩形 39"/>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41" name="椭圆 40"/>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39" name="文本框 38"/>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02</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51" name="文本框 12"/>
          <p:cNvSpPr txBox="1">
            <a:spLocks noChangeArrowheads="1"/>
          </p:cNvSpPr>
          <p:nvPr/>
        </p:nvSpPr>
        <p:spPr bwMode="auto">
          <a:xfrm>
            <a:off x="1892228" y="528061"/>
            <a:ext cx="25209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accent1"/>
                </a:solidFill>
                <a:latin typeface="微软雅黑" panose="020B0503020204020204" pitchFamily="34" charset="-122"/>
                <a:ea typeface="微软雅黑" panose="020B0503020204020204" pitchFamily="34" charset="-122"/>
                <a:cs typeface="+mn-ea"/>
                <a:sym typeface="+mn-lt"/>
              </a:rPr>
              <a:t>年度工作概述</a:t>
            </a:r>
            <a:endParaRPr lang="zh-CN" altLang="en-US" dirty="0">
              <a:solidFill>
                <a:schemeClr val="accent1"/>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00" advTm="0">
        <p14:prism/>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par>
                          <p:cTn id="21" fill="hold">
                            <p:stCondLst>
                              <p:cond delay="2000"/>
                            </p:stCondLst>
                            <p:childTnLst>
                              <p:par>
                                <p:cTn id="22" presetID="22" presetClass="entr" presetSubtype="1" fill="hold" grpId="0" nodeType="afterEffect">
                                  <p:stCondLst>
                                    <p:cond delay="0"/>
                                  </p:stCondLst>
                                  <p:childTnLst>
                                    <p:set>
                                      <p:cBhvr>
                                        <p:cTn id="23" dur="1" fill="hold">
                                          <p:stCondLst>
                                            <p:cond delay="0"/>
                                          </p:stCondLst>
                                        </p:cTn>
                                        <p:tgtEl>
                                          <p:spTgt spid="64"/>
                                        </p:tgtEl>
                                        <p:attrNameLst>
                                          <p:attrName>style.visibility</p:attrName>
                                        </p:attrNameLst>
                                      </p:cBhvr>
                                      <p:to>
                                        <p:strVal val="visible"/>
                                      </p:to>
                                    </p:set>
                                    <p:animEffect transition="in" filter="wipe(up)">
                                      <p:cBhvr>
                                        <p:cTn id="24" dur="500"/>
                                        <p:tgtEl>
                                          <p:spTgt spid="64"/>
                                        </p:tgtEl>
                                      </p:cBhvr>
                                    </p:animEffect>
                                  </p:childTnLst>
                                </p:cTn>
                              </p:par>
                            </p:childTnLst>
                          </p:cTn>
                        </p:par>
                        <p:par>
                          <p:cTn id="25" fill="hold">
                            <p:stCondLst>
                              <p:cond delay="2500"/>
                            </p:stCondLst>
                            <p:childTnLst>
                              <p:par>
                                <p:cTn id="26" presetID="22" presetClass="entr" presetSubtype="1" fill="hold" grpId="0" nodeType="afterEffect">
                                  <p:stCondLst>
                                    <p:cond delay="0"/>
                                  </p:stCondLst>
                                  <p:childTnLst>
                                    <p:set>
                                      <p:cBhvr>
                                        <p:cTn id="27" dur="1" fill="hold">
                                          <p:stCondLst>
                                            <p:cond delay="0"/>
                                          </p:stCondLst>
                                        </p:cTn>
                                        <p:tgtEl>
                                          <p:spTgt spid="68"/>
                                        </p:tgtEl>
                                        <p:attrNameLst>
                                          <p:attrName>style.visibility</p:attrName>
                                        </p:attrNameLst>
                                      </p:cBhvr>
                                      <p:to>
                                        <p:strVal val="visible"/>
                                      </p:to>
                                    </p:set>
                                    <p:animEffect transition="in" filter="wipe(up)">
                                      <p:cBhvr>
                                        <p:cTn id="28" dur="500"/>
                                        <p:tgtEl>
                                          <p:spTgt spid="68"/>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fade">
                                      <p:cBhvr>
                                        <p:cTn id="32" dur="500"/>
                                        <p:tgtEl>
                                          <p:spTgt spid="45"/>
                                        </p:tgtEl>
                                      </p:cBhvr>
                                    </p:animEffect>
                                  </p:childTnLst>
                                </p:cTn>
                              </p:par>
                            </p:childTnLst>
                          </p:cTn>
                        </p:par>
                        <p:par>
                          <p:cTn id="33" fill="hold">
                            <p:stCondLst>
                              <p:cond delay="3500"/>
                            </p:stCondLst>
                            <p:childTnLst>
                              <p:par>
                                <p:cTn id="34" presetID="10" presetClass="entr" presetSubtype="0" fill="hold" nodeType="afterEffect">
                                  <p:stCondLst>
                                    <p:cond delay="0"/>
                                  </p:stCondLst>
                                  <p:childTnLst>
                                    <p:set>
                                      <p:cBhvr>
                                        <p:cTn id="35" dur="1" fill="hold">
                                          <p:stCondLst>
                                            <p:cond delay="0"/>
                                          </p:stCondLst>
                                        </p:cTn>
                                        <p:tgtEl>
                                          <p:spTgt spid="57"/>
                                        </p:tgtEl>
                                        <p:attrNameLst>
                                          <p:attrName>style.visibility</p:attrName>
                                        </p:attrNameLst>
                                      </p:cBhvr>
                                      <p:to>
                                        <p:strVal val="visible"/>
                                      </p:to>
                                    </p:set>
                                    <p:animEffect transition="in" filter="fade">
                                      <p:cBhvr>
                                        <p:cTn id="36" dur="500"/>
                                        <p:tgtEl>
                                          <p:spTgt spid="57"/>
                                        </p:tgtEl>
                                      </p:cBhvr>
                                    </p:animEffect>
                                  </p:childTnLst>
                                </p:cTn>
                              </p:par>
                            </p:childTnLst>
                          </p:cTn>
                        </p:par>
                        <p:par>
                          <p:cTn id="37" fill="hold">
                            <p:stCondLst>
                              <p:cond delay="4000"/>
                            </p:stCondLst>
                            <p:childTnLst>
                              <p:par>
                                <p:cTn id="38" presetID="10" presetClass="entr" presetSubtype="0" fill="hold" nodeType="afterEffect">
                                  <p:stCondLst>
                                    <p:cond delay="0"/>
                                  </p:stCondLst>
                                  <p:childTnLst>
                                    <p:set>
                                      <p:cBhvr>
                                        <p:cTn id="39" dur="1" fill="hold">
                                          <p:stCondLst>
                                            <p:cond delay="0"/>
                                          </p:stCondLst>
                                        </p:cTn>
                                        <p:tgtEl>
                                          <p:spTgt spid="58"/>
                                        </p:tgtEl>
                                        <p:attrNameLst>
                                          <p:attrName>style.visibility</p:attrName>
                                        </p:attrNameLst>
                                      </p:cBhvr>
                                      <p:to>
                                        <p:strVal val="visible"/>
                                      </p:to>
                                    </p:set>
                                    <p:animEffect transition="in" filter="fade">
                                      <p:cBhvr>
                                        <p:cTn id="40" dur="500"/>
                                        <p:tgtEl>
                                          <p:spTgt spid="58"/>
                                        </p:tgtEl>
                                      </p:cBhvr>
                                    </p:animEffect>
                                  </p:childTnLst>
                                </p:cTn>
                              </p:par>
                            </p:childTnLst>
                          </p:cTn>
                        </p:par>
                        <p:par>
                          <p:cTn id="41" fill="hold">
                            <p:stCondLst>
                              <p:cond delay="4500"/>
                            </p:stCondLst>
                            <p:childTnLst>
                              <p:par>
                                <p:cTn id="42" presetID="22" presetClass="entr" presetSubtype="1" fill="hold" grpId="0" nodeType="afterEffect">
                                  <p:stCondLst>
                                    <p:cond delay="0"/>
                                  </p:stCondLst>
                                  <p:childTnLst>
                                    <p:set>
                                      <p:cBhvr>
                                        <p:cTn id="43" dur="1" fill="hold">
                                          <p:stCondLst>
                                            <p:cond delay="0"/>
                                          </p:stCondLst>
                                        </p:cTn>
                                        <p:tgtEl>
                                          <p:spTgt spid="65"/>
                                        </p:tgtEl>
                                        <p:attrNameLst>
                                          <p:attrName>style.visibility</p:attrName>
                                        </p:attrNameLst>
                                      </p:cBhvr>
                                      <p:to>
                                        <p:strVal val="visible"/>
                                      </p:to>
                                    </p:set>
                                    <p:animEffect transition="in" filter="wipe(up)">
                                      <p:cBhvr>
                                        <p:cTn id="44" dur="500"/>
                                        <p:tgtEl>
                                          <p:spTgt spid="65"/>
                                        </p:tgtEl>
                                      </p:cBhvr>
                                    </p:animEffect>
                                  </p:childTnLst>
                                </p:cTn>
                              </p:par>
                            </p:childTnLst>
                          </p:cTn>
                        </p:par>
                        <p:par>
                          <p:cTn id="45" fill="hold">
                            <p:stCondLst>
                              <p:cond delay="5000"/>
                            </p:stCondLst>
                            <p:childTnLst>
                              <p:par>
                                <p:cTn id="46" presetID="22" presetClass="entr" presetSubtype="1" fill="hold" grpId="0" nodeType="afterEffect">
                                  <p:stCondLst>
                                    <p:cond delay="0"/>
                                  </p:stCondLst>
                                  <p:childTnLst>
                                    <p:set>
                                      <p:cBhvr>
                                        <p:cTn id="47" dur="1" fill="hold">
                                          <p:stCondLst>
                                            <p:cond delay="0"/>
                                          </p:stCondLst>
                                        </p:cTn>
                                        <p:tgtEl>
                                          <p:spTgt spid="69"/>
                                        </p:tgtEl>
                                        <p:attrNameLst>
                                          <p:attrName>style.visibility</p:attrName>
                                        </p:attrNameLst>
                                      </p:cBhvr>
                                      <p:to>
                                        <p:strVal val="visible"/>
                                      </p:to>
                                    </p:set>
                                    <p:animEffect transition="in" filter="wipe(up)">
                                      <p:cBhvr>
                                        <p:cTn id="48" dur="500"/>
                                        <p:tgtEl>
                                          <p:spTgt spid="69"/>
                                        </p:tgtEl>
                                      </p:cBhvr>
                                    </p:animEffect>
                                  </p:childTnLst>
                                </p:cTn>
                              </p:par>
                            </p:childTnLst>
                          </p:cTn>
                        </p:par>
                        <p:par>
                          <p:cTn id="49" fill="hold">
                            <p:stCondLst>
                              <p:cond delay="5500"/>
                            </p:stCondLst>
                            <p:childTnLst>
                              <p:par>
                                <p:cTn id="50" presetID="10" presetClass="entr" presetSubtype="0" fill="hold" grpId="0" nodeType="afterEffect">
                                  <p:stCondLst>
                                    <p:cond delay="0"/>
                                  </p:stCondLst>
                                  <p:childTnLst>
                                    <p:set>
                                      <p:cBhvr>
                                        <p:cTn id="51" dur="1" fill="hold">
                                          <p:stCondLst>
                                            <p:cond delay="0"/>
                                          </p:stCondLst>
                                        </p:cTn>
                                        <p:tgtEl>
                                          <p:spTgt spid="50"/>
                                        </p:tgtEl>
                                        <p:attrNameLst>
                                          <p:attrName>style.visibility</p:attrName>
                                        </p:attrNameLst>
                                      </p:cBhvr>
                                      <p:to>
                                        <p:strVal val="visible"/>
                                      </p:to>
                                    </p:set>
                                    <p:animEffect transition="in" filter="fade">
                                      <p:cBhvr>
                                        <p:cTn id="52" dur="500"/>
                                        <p:tgtEl>
                                          <p:spTgt spid="50"/>
                                        </p:tgtEl>
                                      </p:cBhvr>
                                    </p:animEffect>
                                  </p:childTnLst>
                                </p:cTn>
                              </p:par>
                            </p:childTnLst>
                          </p:cTn>
                        </p:par>
                        <p:par>
                          <p:cTn id="53" fill="hold">
                            <p:stCondLst>
                              <p:cond delay="6000"/>
                            </p:stCondLst>
                            <p:childTnLst>
                              <p:par>
                                <p:cTn id="54" presetID="10" presetClass="entr" presetSubtype="0" fill="hold" nodeType="afterEffect">
                                  <p:stCondLst>
                                    <p:cond delay="0"/>
                                  </p:stCondLst>
                                  <p:childTnLst>
                                    <p:set>
                                      <p:cBhvr>
                                        <p:cTn id="55" dur="1" fill="hold">
                                          <p:stCondLst>
                                            <p:cond delay="0"/>
                                          </p:stCondLst>
                                        </p:cTn>
                                        <p:tgtEl>
                                          <p:spTgt spid="59"/>
                                        </p:tgtEl>
                                        <p:attrNameLst>
                                          <p:attrName>style.visibility</p:attrName>
                                        </p:attrNameLst>
                                      </p:cBhvr>
                                      <p:to>
                                        <p:strVal val="visible"/>
                                      </p:to>
                                    </p:set>
                                    <p:animEffect transition="in" filter="fade">
                                      <p:cBhvr>
                                        <p:cTn id="56" dur="500"/>
                                        <p:tgtEl>
                                          <p:spTgt spid="59"/>
                                        </p:tgtEl>
                                      </p:cBhvr>
                                    </p:animEffect>
                                  </p:childTnLst>
                                </p:cTn>
                              </p:par>
                            </p:childTnLst>
                          </p:cTn>
                        </p:par>
                        <p:par>
                          <p:cTn id="57" fill="hold">
                            <p:stCondLst>
                              <p:cond delay="6500"/>
                            </p:stCondLst>
                            <p:childTnLst>
                              <p:par>
                                <p:cTn id="58" presetID="10" presetClass="entr" presetSubtype="0" fill="hold" nodeType="afterEffect">
                                  <p:stCondLst>
                                    <p:cond delay="0"/>
                                  </p:stCondLst>
                                  <p:childTnLst>
                                    <p:set>
                                      <p:cBhvr>
                                        <p:cTn id="59" dur="1" fill="hold">
                                          <p:stCondLst>
                                            <p:cond delay="0"/>
                                          </p:stCondLst>
                                        </p:cTn>
                                        <p:tgtEl>
                                          <p:spTgt spid="61"/>
                                        </p:tgtEl>
                                        <p:attrNameLst>
                                          <p:attrName>style.visibility</p:attrName>
                                        </p:attrNameLst>
                                      </p:cBhvr>
                                      <p:to>
                                        <p:strVal val="visible"/>
                                      </p:to>
                                    </p:set>
                                    <p:animEffect transition="in" filter="fade">
                                      <p:cBhvr>
                                        <p:cTn id="60" dur="500"/>
                                        <p:tgtEl>
                                          <p:spTgt spid="61"/>
                                        </p:tgtEl>
                                      </p:cBhvr>
                                    </p:animEffect>
                                  </p:childTnLst>
                                </p:cTn>
                              </p:par>
                            </p:childTnLst>
                          </p:cTn>
                        </p:par>
                        <p:par>
                          <p:cTn id="61" fill="hold">
                            <p:stCondLst>
                              <p:cond delay="7000"/>
                            </p:stCondLst>
                            <p:childTnLst>
                              <p:par>
                                <p:cTn id="62" presetID="22" presetClass="entr" presetSubtype="4" fill="hold" grpId="0" nodeType="after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wipe(down)">
                                      <p:cBhvr>
                                        <p:cTn id="64" dur="500"/>
                                        <p:tgtEl>
                                          <p:spTgt spid="66"/>
                                        </p:tgtEl>
                                      </p:cBhvr>
                                    </p:animEffect>
                                  </p:childTnLst>
                                </p:cTn>
                              </p:par>
                            </p:childTnLst>
                          </p:cTn>
                        </p:par>
                        <p:par>
                          <p:cTn id="65" fill="hold">
                            <p:stCondLst>
                              <p:cond delay="7500"/>
                            </p:stCondLst>
                            <p:childTnLst>
                              <p:par>
                                <p:cTn id="66" presetID="22" presetClass="entr" presetSubtype="1" fill="hold" grpId="0" nodeType="afterEffect">
                                  <p:stCondLst>
                                    <p:cond delay="0"/>
                                  </p:stCondLst>
                                  <p:childTnLst>
                                    <p:set>
                                      <p:cBhvr>
                                        <p:cTn id="67" dur="1" fill="hold">
                                          <p:stCondLst>
                                            <p:cond delay="0"/>
                                          </p:stCondLst>
                                        </p:cTn>
                                        <p:tgtEl>
                                          <p:spTgt spid="70"/>
                                        </p:tgtEl>
                                        <p:attrNameLst>
                                          <p:attrName>style.visibility</p:attrName>
                                        </p:attrNameLst>
                                      </p:cBhvr>
                                      <p:to>
                                        <p:strVal val="visible"/>
                                      </p:to>
                                    </p:set>
                                    <p:animEffect transition="in" filter="wipe(up)">
                                      <p:cBhvr>
                                        <p:cTn id="68" dur="500"/>
                                        <p:tgtEl>
                                          <p:spTgt spid="70"/>
                                        </p:tgtEl>
                                      </p:cBhvr>
                                    </p:animEffect>
                                  </p:childTnLst>
                                </p:cTn>
                              </p:par>
                            </p:childTnLst>
                          </p:cTn>
                        </p:par>
                        <p:par>
                          <p:cTn id="69" fill="hold">
                            <p:stCondLst>
                              <p:cond delay="8000"/>
                            </p:stCondLst>
                            <p:childTnLst>
                              <p:par>
                                <p:cTn id="70" presetID="10" presetClass="entr" presetSubtype="0" fill="hold" grpId="0" nodeType="afterEffect">
                                  <p:stCondLst>
                                    <p:cond delay="0"/>
                                  </p:stCondLst>
                                  <p:childTnLst>
                                    <p:set>
                                      <p:cBhvr>
                                        <p:cTn id="71" dur="1" fill="hold">
                                          <p:stCondLst>
                                            <p:cond delay="0"/>
                                          </p:stCondLst>
                                        </p:cTn>
                                        <p:tgtEl>
                                          <p:spTgt spid="56"/>
                                        </p:tgtEl>
                                        <p:attrNameLst>
                                          <p:attrName>style.visibility</p:attrName>
                                        </p:attrNameLst>
                                      </p:cBhvr>
                                      <p:to>
                                        <p:strVal val="visible"/>
                                      </p:to>
                                    </p:set>
                                    <p:animEffect transition="in" filter="fade">
                                      <p:cBhvr>
                                        <p:cTn id="72" dur="500"/>
                                        <p:tgtEl>
                                          <p:spTgt spid="56"/>
                                        </p:tgtEl>
                                      </p:cBhvr>
                                    </p:animEffect>
                                  </p:childTnLst>
                                </p:cTn>
                              </p:par>
                            </p:childTnLst>
                          </p:cTn>
                        </p:par>
                        <p:par>
                          <p:cTn id="73" fill="hold">
                            <p:stCondLst>
                              <p:cond delay="8500"/>
                            </p:stCondLst>
                            <p:childTnLst>
                              <p:par>
                                <p:cTn id="74" presetID="10" presetClass="entr" presetSubtype="0" fill="hold" nodeType="afterEffect">
                                  <p:stCondLst>
                                    <p:cond delay="0"/>
                                  </p:stCondLst>
                                  <p:childTnLst>
                                    <p:set>
                                      <p:cBhvr>
                                        <p:cTn id="75" dur="1" fill="hold">
                                          <p:stCondLst>
                                            <p:cond delay="0"/>
                                          </p:stCondLst>
                                        </p:cTn>
                                        <p:tgtEl>
                                          <p:spTgt spid="62"/>
                                        </p:tgtEl>
                                        <p:attrNameLst>
                                          <p:attrName>style.visibility</p:attrName>
                                        </p:attrNameLst>
                                      </p:cBhvr>
                                      <p:to>
                                        <p:strVal val="visible"/>
                                      </p:to>
                                    </p:set>
                                    <p:animEffect transition="in" filter="fade">
                                      <p:cBhvr>
                                        <p:cTn id="76" dur="500"/>
                                        <p:tgtEl>
                                          <p:spTgt spid="62"/>
                                        </p:tgtEl>
                                      </p:cBhvr>
                                    </p:animEffect>
                                  </p:childTnLst>
                                </p:cTn>
                              </p:par>
                            </p:childTnLst>
                          </p:cTn>
                        </p:par>
                        <p:par>
                          <p:cTn id="77" fill="hold">
                            <p:stCondLst>
                              <p:cond delay="9000"/>
                            </p:stCondLst>
                            <p:childTnLst>
                              <p:par>
                                <p:cTn id="78" presetID="10" presetClass="entr" presetSubtype="0" fill="hold" nodeType="afterEffect">
                                  <p:stCondLst>
                                    <p:cond delay="0"/>
                                  </p:stCondLst>
                                  <p:childTnLst>
                                    <p:set>
                                      <p:cBhvr>
                                        <p:cTn id="79" dur="1" fill="hold">
                                          <p:stCondLst>
                                            <p:cond delay="0"/>
                                          </p:stCondLst>
                                        </p:cTn>
                                        <p:tgtEl>
                                          <p:spTgt spid="63"/>
                                        </p:tgtEl>
                                        <p:attrNameLst>
                                          <p:attrName>style.visibility</p:attrName>
                                        </p:attrNameLst>
                                      </p:cBhvr>
                                      <p:to>
                                        <p:strVal val="visible"/>
                                      </p:to>
                                    </p:set>
                                    <p:animEffect transition="in" filter="fade">
                                      <p:cBhvr>
                                        <p:cTn id="80" dur="500"/>
                                        <p:tgtEl>
                                          <p:spTgt spid="63"/>
                                        </p:tgtEl>
                                      </p:cBhvr>
                                    </p:animEffect>
                                  </p:childTnLst>
                                </p:cTn>
                              </p:par>
                            </p:childTnLst>
                          </p:cTn>
                        </p:par>
                        <p:par>
                          <p:cTn id="81" fill="hold">
                            <p:stCondLst>
                              <p:cond delay="9500"/>
                            </p:stCondLst>
                            <p:childTnLst>
                              <p:par>
                                <p:cTn id="82" presetID="22" presetClass="entr" presetSubtype="1" fill="hold" grpId="0" nodeType="afterEffect">
                                  <p:stCondLst>
                                    <p:cond delay="0"/>
                                  </p:stCondLst>
                                  <p:childTnLst>
                                    <p:set>
                                      <p:cBhvr>
                                        <p:cTn id="83" dur="1" fill="hold">
                                          <p:stCondLst>
                                            <p:cond delay="0"/>
                                          </p:stCondLst>
                                        </p:cTn>
                                        <p:tgtEl>
                                          <p:spTgt spid="67"/>
                                        </p:tgtEl>
                                        <p:attrNameLst>
                                          <p:attrName>style.visibility</p:attrName>
                                        </p:attrNameLst>
                                      </p:cBhvr>
                                      <p:to>
                                        <p:strVal val="visible"/>
                                      </p:to>
                                    </p:set>
                                    <p:animEffect transition="in" filter="wipe(up)">
                                      <p:cBhvr>
                                        <p:cTn id="84" dur="500"/>
                                        <p:tgtEl>
                                          <p:spTgt spid="67"/>
                                        </p:tgtEl>
                                      </p:cBhvr>
                                    </p:animEffect>
                                  </p:childTnLst>
                                </p:cTn>
                              </p:par>
                            </p:childTnLst>
                          </p:cTn>
                        </p:par>
                        <p:par>
                          <p:cTn id="85" fill="hold">
                            <p:stCondLst>
                              <p:cond delay="10000"/>
                            </p:stCondLst>
                            <p:childTnLst>
                              <p:par>
                                <p:cTn id="86" presetID="22" presetClass="entr" presetSubtype="1" fill="hold" grpId="0" nodeType="afterEffect">
                                  <p:stCondLst>
                                    <p:cond delay="0"/>
                                  </p:stCondLst>
                                  <p:childTnLst>
                                    <p:set>
                                      <p:cBhvr>
                                        <p:cTn id="87" dur="1" fill="hold">
                                          <p:stCondLst>
                                            <p:cond delay="0"/>
                                          </p:stCondLst>
                                        </p:cTn>
                                        <p:tgtEl>
                                          <p:spTgt spid="71"/>
                                        </p:tgtEl>
                                        <p:attrNameLst>
                                          <p:attrName>style.visibility</p:attrName>
                                        </p:attrNameLst>
                                      </p:cBhvr>
                                      <p:to>
                                        <p:strVal val="visible"/>
                                      </p:to>
                                    </p:set>
                                    <p:animEffect transition="in" filter="wipe(up)">
                                      <p:cBhvr>
                                        <p:cTn id="88" dur="500"/>
                                        <p:tgtEl>
                                          <p:spTgt spid="71"/>
                                        </p:tgtEl>
                                      </p:cBhvr>
                                    </p:animEffect>
                                  </p:childTnLst>
                                </p:cTn>
                              </p:par>
                            </p:childTnLst>
                          </p:cTn>
                        </p:par>
                        <p:par>
                          <p:cTn id="89" fill="hold">
                            <p:stCondLst>
                              <p:cond delay="10500"/>
                            </p:stCondLst>
                            <p:childTnLst>
                              <p:par>
                                <p:cTn id="90" presetID="22" presetClass="entr" presetSubtype="1" fill="hold" grpId="0" nodeType="afterEffect">
                                  <p:stCondLst>
                                    <p:cond delay="0"/>
                                  </p:stCondLst>
                                  <p:childTnLst>
                                    <p:set>
                                      <p:cBhvr>
                                        <p:cTn id="91" dur="1" fill="hold">
                                          <p:stCondLst>
                                            <p:cond delay="0"/>
                                          </p:stCondLst>
                                        </p:cTn>
                                        <p:tgtEl>
                                          <p:spTgt spid="60"/>
                                        </p:tgtEl>
                                        <p:attrNameLst>
                                          <p:attrName>style.visibility</p:attrName>
                                        </p:attrNameLst>
                                      </p:cBhvr>
                                      <p:to>
                                        <p:strVal val="visible"/>
                                      </p:to>
                                    </p:set>
                                    <p:animEffect transition="in" filter="wipe(up)">
                                      <p:cBhvr>
                                        <p:cTn id="92"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60" grpId="0"/>
      <p:bldP spid="2" grpId="0" animBg="1"/>
      <p:bldP spid="45" grpId="0" animBg="1"/>
      <p:bldP spid="50" grpId="0" animBg="1"/>
      <p:bldP spid="56" grpId="0" animBg="1"/>
      <p:bldP spid="64" grpId="0"/>
      <p:bldP spid="65" grpId="0"/>
      <p:bldP spid="66" grpId="0"/>
      <p:bldP spid="67" grpId="0"/>
      <p:bldP spid="68" grpId="0"/>
      <p:bldP spid="69" grpId="0"/>
      <p:bldP spid="70" grpId="0"/>
      <p:bldP spid="7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val 32"/>
          <p:cNvSpPr/>
          <p:nvPr/>
        </p:nvSpPr>
        <p:spPr>
          <a:xfrm>
            <a:off x="5819083" y="2139009"/>
            <a:ext cx="4152078" cy="4152078"/>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Oval 33"/>
          <p:cNvSpPr/>
          <p:nvPr/>
        </p:nvSpPr>
        <p:spPr>
          <a:xfrm>
            <a:off x="6384968" y="2708893"/>
            <a:ext cx="3020305" cy="3020305"/>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Oval 37"/>
          <p:cNvSpPr/>
          <p:nvPr/>
        </p:nvSpPr>
        <p:spPr>
          <a:xfrm>
            <a:off x="6892818" y="3211051"/>
            <a:ext cx="2016996" cy="2016996"/>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Oval 38"/>
          <p:cNvSpPr/>
          <p:nvPr/>
        </p:nvSpPr>
        <p:spPr>
          <a:xfrm>
            <a:off x="7484838" y="3808924"/>
            <a:ext cx="824934" cy="824934"/>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Block Arc 47"/>
          <p:cNvSpPr/>
          <p:nvPr/>
        </p:nvSpPr>
        <p:spPr>
          <a:xfrm rot="10800000">
            <a:off x="5819084" y="2143007"/>
            <a:ext cx="4152077" cy="4152077"/>
          </a:xfrm>
          <a:prstGeom prst="blockArc">
            <a:avLst>
              <a:gd name="adj1" fmla="val 16158116"/>
              <a:gd name="adj2" fmla="val 5409154"/>
              <a:gd name="adj3" fmla="val 5869"/>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Block Arc 48"/>
          <p:cNvSpPr/>
          <p:nvPr/>
        </p:nvSpPr>
        <p:spPr>
          <a:xfrm rot="10800000">
            <a:off x="6384971" y="2708895"/>
            <a:ext cx="3020302" cy="3020302"/>
          </a:xfrm>
          <a:prstGeom prst="blockArc">
            <a:avLst>
              <a:gd name="adj1" fmla="val 14698952"/>
              <a:gd name="adj2" fmla="val 5440372"/>
              <a:gd name="adj3" fmla="val 9948"/>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Block Arc 49"/>
          <p:cNvSpPr/>
          <p:nvPr/>
        </p:nvSpPr>
        <p:spPr>
          <a:xfrm rot="10800000">
            <a:off x="6890588" y="3214511"/>
            <a:ext cx="2009069" cy="2009069"/>
          </a:xfrm>
          <a:prstGeom prst="blockArc">
            <a:avLst>
              <a:gd name="adj1" fmla="val 13629918"/>
              <a:gd name="adj2" fmla="val 5390526"/>
              <a:gd name="adj3" fmla="val 13480"/>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Block Arc 50"/>
          <p:cNvSpPr/>
          <p:nvPr/>
        </p:nvSpPr>
        <p:spPr>
          <a:xfrm rot="10800000">
            <a:off x="7489404" y="3813328"/>
            <a:ext cx="811439" cy="811439"/>
          </a:xfrm>
          <a:prstGeom prst="blockArc">
            <a:avLst>
              <a:gd name="adj1" fmla="val 10800000"/>
              <a:gd name="adj2" fmla="val 5236583"/>
              <a:gd name="adj3" fmla="val 28287"/>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Text Placeholder 3"/>
          <p:cNvSpPr txBox="1"/>
          <p:nvPr/>
        </p:nvSpPr>
        <p:spPr>
          <a:xfrm>
            <a:off x="10967046" y="1847056"/>
            <a:ext cx="359073" cy="215444"/>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en-US" sz="1400" b="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50%</a:t>
            </a:r>
            <a:endParaRPr lang="en-US" sz="1400" b="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Text Placeholder 3"/>
          <p:cNvSpPr txBox="1"/>
          <p:nvPr/>
        </p:nvSpPr>
        <p:spPr>
          <a:xfrm>
            <a:off x="10967046" y="3535427"/>
            <a:ext cx="359073" cy="215444"/>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en-US" sz="1400" b="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90%</a:t>
            </a:r>
            <a:endParaRPr lang="en-US" sz="1400" b="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Text Placeholder 3"/>
          <p:cNvSpPr txBox="1"/>
          <p:nvPr/>
        </p:nvSpPr>
        <p:spPr>
          <a:xfrm>
            <a:off x="10967046" y="2409846"/>
            <a:ext cx="359073" cy="215444"/>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en-US" sz="1400" b="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60%</a:t>
            </a:r>
            <a:endParaRPr lang="en-US" sz="1400" b="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Text Placeholder 3"/>
          <p:cNvSpPr txBox="1"/>
          <p:nvPr/>
        </p:nvSpPr>
        <p:spPr>
          <a:xfrm>
            <a:off x="10967046" y="2972636"/>
            <a:ext cx="359073" cy="215444"/>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en-US" sz="1400" b="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70%</a:t>
            </a:r>
            <a:endParaRPr lang="en-US" sz="1400" b="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41" name="Elbow Connector 40"/>
          <p:cNvCxnSpPr/>
          <p:nvPr/>
        </p:nvCxnSpPr>
        <p:spPr>
          <a:xfrm flipV="1">
            <a:off x="7971323" y="1802828"/>
            <a:ext cx="2703750" cy="470901"/>
          </a:xfrm>
          <a:prstGeom prst="bentConnector3">
            <a:avLst>
              <a:gd name="adj1" fmla="val 36922"/>
            </a:avLst>
          </a:prstGeom>
          <a:ln w="19050" cmpd="sng">
            <a:solidFill>
              <a:schemeClr val="accent1"/>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42" name="Elbow Connector 41"/>
          <p:cNvCxnSpPr/>
          <p:nvPr/>
        </p:nvCxnSpPr>
        <p:spPr>
          <a:xfrm flipV="1">
            <a:off x="7971323" y="2397344"/>
            <a:ext cx="2703750" cy="470901"/>
          </a:xfrm>
          <a:prstGeom prst="bentConnector3">
            <a:avLst>
              <a:gd name="adj1" fmla="val 46730"/>
            </a:avLst>
          </a:prstGeom>
          <a:ln w="19050" cmpd="sng">
            <a:solidFill>
              <a:schemeClr val="accent2"/>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43" name="Elbow Connector 42"/>
          <p:cNvCxnSpPr/>
          <p:nvPr/>
        </p:nvCxnSpPr>
        <p:spPr>
          <a:xfrm flipV="1">
            <a:off x="7957643" y="2898979"/>
            <a:ext cx="2703750" cy="470901"/>
          </a:xfrm>
          <a:prstGeom prst="bentConnector3">
            <a:avLst>
              <a:gd name="adj1" fmla="val 55557"/>
            </a:avLst>
          </a:prstGeom>
          <a:ln w="19050" cmpd="sng">
            <a:solidFill>
              <a:schemeClr val="accent3"/>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44" name="Elbow Connector 43"/>
          <p:cNvCxnSpPr/>
          <p:nvPr/>
        </p:nvCxnSpPr>
        <p:spPr>
          <a:xfrm flipV="1">
            <a:off x="7943964" y="3457351"/>
            <a:ext cx="2703750" cy="470901"/>
          </a:xfrm>
          <a:prstGeom prst="bentConnector3">
            <a:avLst>
              <a:gd name="adj1" fmla="val 67000"/>
            </a:avLst>
          </a:prstGeom>
          <a:ln w="19050" cmpd="sng">
            <a:solidFill>
              <a:schemeClr val="accent4"/>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2" name="Group 49"/>
          <p:cNvGrpSpPr/>
          <p:nvPr/>
        </p:nvGrpSpPr>
        <p:grpSpPr>
          <a:xfrm>
            <a:off x="1933523" y="2002715"/>
            <a:ext cx="3517444" cy="849981"/>
            <a:chOff x="1270277" y="1192718"/>
            <a:chExt cx="3205532" cy="604464"/>
          </a:xfrm>
        </p:grpSpPr>
        <p:sp>
          <p:nvSpPr>
            <p:cNvPr id="46" name="Text Placeholder 3"/>
            <p:cNvSpPr txBox="1"/>
            <p:nvPr/>
          </p:nvSpPr>
          <p:spPr>
            <a:xfrm>
              <a:off x="1270277" y="1192718"/>
              <a:ext cx="766064" cy="15321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spcBef>
                  <a:spcPct val="20000"/>
                </a:spcBef>
                <a:spcAft>
                  <a:spcPts val="0"/>
                </a:spcAft>
                <a:defRPr/>
              </a:pPr>
              <a:r>
                <a:rPr lang="zh-CN" altLang="en-US"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替换文字内容</a:t>
              </a:r>
              <a:endParaRPr lang="en-US"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Text Placeholder 3"/>
            <p:cNvSpPr txBox="1"/>
            <p:nvPr/>
          </p:nvSpPr>
          <p:spPr>
            <a:xfrm>
              <a:off x="1270277" y="1418801"/>
              <a:ext cx="3205532" cy="37838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a:lnSpc>
                  <a:spcPct val="150000"/>
                </a:lnSpc>
                <a:spcBef>
                  <a:spcPct val="20000"/>
                </a:spcBef>
                <a:defRPr/>
              </a:pPr>
              <a:r>
                <a:rPr lang="zh-CN" altLang="en-US"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en-US"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 name="Group 52"/>
          <p:cNvGrpSpPr/>
          <p:nvPr/>
        </p:nvGrpSpPr>
        <p:grpSpPr>
          <a:xfrm>
            <a:off x="1933523" y="3165064"/>
            <a:ext cx="3517444" cy="849981"/>
            <a:chOff x="1270277" y="2114430"/>
            <a:chExt cx="3205532" cy="604464"/>
          </a:xfrm>
        </p:grpSpPr>
        <p:sp>
          <p:nvSpPr>
            <p:cNvPr id="54" name="Text Placeholder 3"/>
            <p:cNvSpPr txBox="1"/>
            <p:nvPr/>
          </p:nvSpPr>
          <p:spPr>
            <a:xfrm>
              <a:off x="1270277" y="2114430"/>
              <a:ext cx="766064" cy="15321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spcBef>
                  <a:spcPct val="20000"/>
                </a:spcBef>
                <a:spcAft>
                  <a:spcPts val="0"/>
                </a:spcAft>
                <a:defRPr/>
              </a:pPr>
              <a:r>
                <a:rPr lang="zh-CN" altLang="en-US"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替换文字内容</a:t>
              </a:r>
              <a:endParaRPr lang="en-US"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Text Placeholder 3"/>
            <p:cNvSpPr txBox="1"/>
            <p:nvPr/>
          </p:nvSpPr>
          <p:spPr>
            <a:xfrm>
              <a:off x="1270277" y="2340513"/>
              <a:ext cx="3205532" cy="37838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a:lnSpc>
                  <a:spcPct val="150000"/>
                </a:lnSpc>
                <a:spcBef>
                  <a:spcPct val="20000"/>
                </a:spcBef>
                <a:defRPr/>
              </a:pPr>
              <a:r>
                <a:rPr lang="zh-CN" altLang="en-US"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en-US"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 name="Group 58"/>
          <p:cNvGrpSpPr/>
          <p:nvPr/>
        </p:nvGrpSpPr>
        <p:grpSpPr>
          <a:xfrm>
            <a:off x="1933523" y="4315239"/>
            <a:ext cx="3517444" cy="849981"/>
            <a:chOff x="1270277" y="3036142"/>
            <a:chExt cx="3205532" cy="604464"/>
          </a:xfrm>
        </p:grpSpPr>
        <p:sp>
          <p:nvSpPr>
            <p:cNvPr id="59" name="Text Placeholder 3"/>
            <p:cNvSpPr txBox="1"/>
            <p:nvPr/>
          </p:nvSpPr>
          <p:spPr>
            <a:xfrm>
              <a:off x="1270277" y="3036142"/>
              <a:ext cx="766064" cy="15321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spcBef>
                  <a:spcPct val="20000"/>
                </a:spcBef>
                <a:spcAft>
                  <a:spcPts val="0"/>
                </a:spcAft>
                <a:defRPr/>
              </a:pPr>
              <a:r>
                <a:rPr lang="zh-CN" altLang="en-US"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替换文字内容</a:t>
              </a:r>
              <a:endParaRPr lang="en-US"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Text Placeholder 3"/>
            <p:cNvSpPr txBox="1"/>
            <p:nvPr/>
          </p:nvSpPr>
          <p:spPr>
            <a:xfrm>
              <a:off x="1270277" y="3262225"/>
              <a:ext cx="3205532" cy="37838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a:lnSpc>
                  <a:spcPct val="150000"/>
                </a:lnSpc>
                <a:spcBef>
                  <a:spcPct val="20000"/>
                </a:spcBef>
                <a:defRPr/>
              </a:pPr>
              <a:r>
                <a:rPr lang="zh-CN" altLang="en-US"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en-US"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 name="Group 61"/>
          <p:cNvGrpSpPr/>
          <p:nvPr/>
        </p:nvGrpSpPr>
        <p:grpSpPr>
          <a:xfrm>
            <a:off x="1933523" y="5433939"/>
            <a:ext cx="3517444" cy="833882"/>
            <a:chOff x="1270277" y="3047590"/>
            <a:chExt cx="3205532" cy="593016"/>
          </a:xfrm>
        </p:grpSpPr>
        <p:sp>
          <p:nvSpPr>
            <p:cNvPr id="64" name="Text Placeholder 3"/>
            <p:cNvSpPr txBox="1"/>
            <p:nvPr/>
          </p:nvSpPr>
          <p:spPr>
            <a:xfrm>
              <a:off x="1270277" y="3047590"/>
              <a:ext cx="766064" cy="15321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spcBef>
                  <a:spcPct val="20000"/>
                </a:spcBef>
                <a:spcAft>
                  <a:spcPts val="0"/>
                </a:spcAft>
                <a:defRPr/>
              </a:pPr>
              <a:r>
                <a:rPr lang="zh-CN" altLang="en-US"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替换文字内容</a:t>
              </a:r>
              <a:endParaRPr lang="en-US"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Text Placeholder 3"/>
            <p:cNvSpPr txBox="1"/>
            <p:nvPr/>
          </p:nvSpPr>
          <p:spPr>
            <a:xfrm>
              <a:off x="1270277" y="3262225"/>
              <a:ext cx="3205532" cy="37838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a:lnSpc>
                  <a:spcPct val="150000"/>
                </a:lnSpc>
                <a:spcBef>
                  <a:spcPct val="20000"/>
                </a:spcBef>
                <a:defRPr/>
              </a:pPr>
              <a:r>
                <a:rPr lang="zh-CN" altLang="en-US"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en-US"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6" name="Freeform 45"/>
          <p:cNvSpPr>
            <a:spLocks noEditPoints="1"/>
          </p:cNvSpPr>
          <p:nvPr/>
        </p:nvSpPr>
        <p:spPr bwMode="auto">
          <a:xfrm>
            <a:off x="1376471" y="2220167"/>
            <a:ext cx="437275" cy="43727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ln>
        </p:spPr>
        <p:txBody>
          <a:bodyPr vert="horz" wrap="square" lIns="128580" tIns="64290" rIns="128580" bIns="64290" numCol="1" anchor="t" anchorCtr="0" compatLnSpc="1"/>
          <a:lstStyle/>
          <a:p>
            <a:pPr>
              <a:lnSpc>
                <a:spcPct val="15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45"/>
          <p:cNvSpPr>
            <a:spLocks noEditPoints="1"/>
          </p:cNvSpPr>
          <p:nvPr/>
        </p:nvSpPr>
        <p:spPr bwMode="auto">
          <a:xfrm>
            <a:off x="1376471" y="3363152"/>
            <a:ext cx="437275" cy="43727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ln>
        </p:spPr>
        <p:txBody>
          <a:bodyPr vert="horz" wrap="square" lIns="128580" tIns="64290" rIns="128580" bIns="64290" numCol="1" anchor="t" anchorCtr="0" compatLnSpc="1"/>
          <a:lstStyle/>
          <a:p>
            <a:pPr>
              <a:lnSpc>
                <a:spcPct val="15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45"/>
          <p:cNvSpPr>
            <a:spLocks noEditPoints="1"/>
          </p:cNvSpPr>
          <p:nvPr/>
        </p:nvSpPr>
        <p:spPr bwMode="auto">
          <a:xfrm>
            <a:off x="1376471" y="4506137"/>
            <a:ext cx="437275" cy="43727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ln>
        </p:spPr>
        <p:txBody>
          <a:bodyPr vert="horz" wrap="square" lIns="128580" tIns="64290" rIns="128580" bIns="64290" numCol="1" anchor="t" anchorCtr="0" compatLnSpc="1"/>
          <a:lstStyle/>
          <a:p>
            <a:pPr>
              <a:lnSpc>
                <a:spcPct val="15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45"/>
          <p:cNvSpPr>
            <a:spLocks noEditPoints="1"/>
          </p:cNvSpPr>
          <p:nvPr/>
        </p:nvSpPr>
        <p:spPr bwMode="auto">
          <a:xfrm>
            <a:off x="1376471" y="5649121"/>
            <a:ext cx="437275" cy="43727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ln>
        </p:spPr>
        <p:txBody>
          <a:bodyPr vert="horz" wrap="square" lIns="128580" tIns="64290" rIns="128580" bIns="64290" numCol="1" anchor="t" anchorCtr="0" compatLnSpc="1"/>
          <a:lstStyle/>
          <a:p>
            <a:pPr>
              <a:lnSpc>
                <a:spcPct val="15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35" name="直接连接符 34"/>
          <p:cNvCxnSpPr/>
          <p:nvPr/>
        </p:nvCxnSpPr>
        <p:spPr>
          <a:xfrm>
            <a:off x="0" y="6946358"/>
            <a:ext cx="1287813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36" name="组合 8"/>
          <p:cNvGrpSpPr/>
          <p:nvPr/>
        </p:nvGrpSpPr>
        <p:grpSpPr bwMode="auto">
          <a:xfrm>
            <a:off x="-19738" y="358284"/>
            <a:ext cx="2064319" cy="713220"/>
            <a:chOff x="285749" y="263872"/>
            <a:chExt cx="1957261" cy="675969"/>
          </a:xfrm>
        </p:grpSpPr>
        <p:grpSp>
          <p:nvGrpSpPr>
            <p:cNvPr id="37" name="组合 3"/>
            <p:cNvGrpSpPr/>
            <p:nvPr/>
          </p:nvGrpSpPr>
          <p:grpSpPr>
            <a:xfrm flipH="1">
              <a:off x="285749" y="263872"/>
              <a:ext cx="1623000" cy="675969"/>
              <a:chOff x="3533690" y="533400"/>
              <a:chExt cx="1637426" cy="675969"/>
            </a:xfrm>
            <a:solidFill>
              <a:srgbClr val="EE1C39"/>
            </a:solidFill>
          </p:grpSpPr>
          <p:sp>
            <p:nvSpPr>
              <p:cNvPr id="45" name="矩形 44"/>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52" name="椭圆 51"/>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40" name="文本框 39"/>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02</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55" name="文本框 12"/>
          <p:cNvSpPr txBox="1">
            <a:spLocks noChangeArrowheads="1"/>
          </p:cNvSpPr>
          <p:nvPr/>
        </p:nvSpPr>
        <p:spPr bwMode="auto">
          <a:xfrm>
            <a:off x="1892228" y="528061"/>
            <a:ext cx="25209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accent1"/>
                </a:solidFill>
                <a:latin typeface="微软雅黑" panose="020B0503020204020204" pitchFamily="34" charset="-122"/>
                <a:ea typeface="微软雅黑" panose="020B0503020204020204" pitchFamily="34" charset="-122"/>
                <a:cs typeface="+mn-ea"/>
                <a:sym typeface="+mn-lt"/>
              </a:rPr>
              <a:t>年度工作概述</a:t>
            </a:r>
            <a:endParaRPr lang="zh-CN" altLang="en-US" dirty="0">
              <a:solidFill>
                <a:schemeClr val="accent1"/>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00" advTm="6000">
        <p14:prism/>
      </p:transition>
    </mc:Choice>
    <mc:Fallback>
      <p:transition spd="slow"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1000" fill="hold"/>
                                        <p:tgtEl>
                                          <p:spTgt spid="33"/>
                                        </p:tgtEl>
                                        <p:attrNameLst>
                                          <p:attrName>ppt_w</p:attrName>
                                        </p:attrNameLst>
                                      </p:cBhvr>
                                      <p:tavLst>
                                        <p:tav tm="0">
                                          <p:val>
                                            <p:fltVal val="0"/>
                                          </p:val>
                                        </p:tav>
                                        <p:tav tm="100000">
                                          <p:val>
                                            <p:strVal val="#ppt_w"/>
                                          </p:val>
                                        </p:tav>
                                      </p:tavLst>
                                    </p:anim>
                                    <p:anim calcmode="lin" valueType="num">
                                      <p:cBhvr>
                                        <p:cTn id="8" dur="1000" fill="hold"/>
                                        <p:tgtEl>
                                          <p:spTgt spid="33"/>
                                        </p:tgtEl>
                                        <p:attrNameLst>
                                          <p:attrName>ppt_h</p:attrName>
                                        </p:attrNameLst>
                                      </p:cBhvr>
                                      <p:tavLst>
                                        <p:tav tm="0">
                                          <p:val>
                                            <p:fltVal val="0"/>
                                          </p:val>
                                        </p:tav>
                                        <p:tav tm="100000">
                                          <p:val>
                                            <p:strVal val="#ppt_h"/>
                                          </p:val>
                                        </p:tav>
                                      </p:tavLst>
                                    </p:anim>
                                    <p:animEffect transition="in" filter="fade">
                                      <p:cBhvr>
                                        <p:cTn id="9" dur="1000"/>
                                        <p:tgtEl>
                                          <p:spTgt spid="33"/>
                                        </p:tgtEl>
                                      </p:cBhvr>
                                    </p:animEffect>
                                  </p:childTnLst>
                                </p:cTn>
                              </p:par>
                            </p:childTnLst>
                          </p:cTn>
                        </p:par>
                        <p:par>
                          <p:cTn id="10" fill="hold">
                            <p:stCondLst>
                              <p:cond delay="1000"/>
                            </p:stCondLst>
                            <p:childTnLst>
                              <p:par>
                                <p:cTn id="11" presetID="20" presetClass="entr" presetSubtype="0" fill="hold" grpId="0" nodeType="afterEffect">
                                  <p:stCondLst>
                                    <p:cond delay="0"/>
                                  </p:stCondLst>
                                  <p:childTnLst>
                                    <p:set>
                                      <p:cBhvr>
                                        <p:cTn id="12" dur="1" fill="hold">
                                          <p:stCondLst>
                                            <p:cond delay="0"/>
                                          </p:stCondLst>
                                        </p:cTn>
                                        <p:tgtEl>
                                          <p:spTgt spid="48"/>
                                        </p:tgtEl>
                                        <p:attrNameLst>
                                          <p:attrName>style.visibility</p:attrName>
                                        </p:attrNameLst>
                                      </p:cBhvr>
                                      <p:to>
                                        <p:strVal val="visible"/>
                                      </p:to>
                                    </p:set>
                                    <p:animEffect transition="in" filter="wedge">
                                      <p:cBhvr>
                                        <p:cTn id="13" dur="1000"/>
                                        <p:tgtEl>
                                          <p:spTgt spid="48"/>
                                        </p:tgtEl>
                                      </p:cBhvr>
                                    </p:animEffect>
                                  </p:childTnLst>
                                </p:cTn>
                              </p:par>
                            </p:childTnLst>
                          </p:cTn>
                        </p:par>
                        <p:par>
                          <p:cTn id="14" fill="hold">
                            <p:stCondLst>
                              <p:cond delay="2000"/>
                            </p:stCondLst>
                            <p:childTnLst>
                              <p:par>
                                <p:cTn id="15" presetID="22" presetClass="entr" presetSubtype="8" fill="hold" nodeType="after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wipe(left)">
                                      <p:cBhvr>
                                        <p:cTn id="17" dur="500"/>
                                        <p:tgtEl>
                                          <p:spTgt spid="41"/>
                                        </p:tgtEl>
                                      </p:cBhvr>
                                    </p:animEffect>
                                  </p:childTnLst>
                                </p:cTn>
                              </p:par>
                            </p:childTnLst>
                          </p:cTn>
                        </p:par>
                        <p:par>
                          <p:cTn id="18" fill="hold">
                            <p:stCondLst>
                              <p:cond delay="2500"/>
                            </p:stCondLst>
                            <p:childTnLst>
                              <p:par>
                                <p:cTn id="19" presetID="53" presetClass="entr" presetSubtype="16" fill="hold" grpId="0" nodeType="afterEffect">
                                  <p:stCondLst>
                                    <p:cond delay="0"/>
                                  </p:stCondLst>
                                  <p:childTnLst>
                                    <p:set>
                                      <p:cBhvr>
                                        <p:cTn id="20" dur="1" fill="hold">
                                          <p:stCondLst>
                                            <p:cond delay="0"/>
                                          </p:stCondLst>
                                        </p:cTn>
                                        <p:tgtEl>
                                          <p:spTgt spid="53"/>
                                        </p:tgtEl>
                                        <p:attrNameLst>
                                          <p:attrName>style.visibility</p:attrName>
                                        </p:attrNameLst>
                                      </p:cBhvr>
                                      <p:to>
                                        <p:strVal val="visible"/>
                                      </p:to>
                                    </p:set>
                                    <p:anim calcmode="lin" valueType="num">
                                      <p:cBhvr>
                                        <p:cTn id="21" dur="500" fill="hold"/>
                                        <p:tgtEl>
                                          <p:spTgt spid="53"/>
                                        </p:tgtEl>
                                        <p:attrNameLst>
                                          <p:attrName>ppt_w</p:attrName>
                                        </p:attrNameLst>
                                      </p:cBhvr>
                                      <p:tavLst>
                                        <p:tav tm="0">
                                          <p:val>
                                            <p:fltVal val="0"/>
                                          </p:val>
                                        </p:tav>
                                        <p:tav tm="100000">
                                          <p:val>
                                            <p:strVal val="#ppt_w"/>
                                          </p:val>
                                        </p:tav>
                                      </p:tavLst>
                                    </p:anim>
                                    <p:anim calcmode="lin" valueType="num">
                                      <p:cBhvr>
                                        <p:cTn id="22" dur="500" fill="hold"/>
                                        <p:tgtEl>
                                          <p:spTgt spid="53"/>
                                        </p:tgtEl>
                                        <p:attrNameLst>
                                          <p:attrName>ppt_h</p:attrName>
                                        </p:attrNameLst>
                                      </p:cBhvr>
                                      <p:tavLst>
                                        <p:tav tm="0">
                                          <p:val>
                                            <p:fltVal val="0"/>
                                          </p:val>
                                        </p:tav>
                                        <p:tav tm="100000">
                                          <p:val>
                                            <p:strVal val="#ppt_h"/>
                                          </p:val>
                                        </p:tav>
                                      </p:tavLst>
                                    </p:anim>
                                    <p:animEffect transition="in" filter="fade">
                                      <p:cBhvr>
                                        <p:cTn id="23" dur="500"/>
                                        <p:tgtEl>
                                          <p:spTgt spid="53"/>
                                        </p:tgtEl>
                                      </p:cBhvr>
                                    </p:animEffect>
                                  </p:childTnLst>
                                </p:cTn>
                              </p:par>
                            </p:childTnLst>
                          </p:cTn>
                        </p:par>
                        <p:par>
                          <p:cTn id="24" fill="hold">
                            <p:stCondLst>
                              <p:cond delay="3000"/>
                            </p:stCondLst>
                            <p:childTnLst>
                              <p:par>
                                <p:cTn id="25" presetID="53" presetClass="entr" presetSubtype="16" fill="hold" grpId="0" nodeType="after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p:cTn id="27" dur="1000" fill="hold"/>
                                        <p:tgtEl>
                                          <p:spTgt spid="34"/>
                                        </p:tgtEl>
                                        <p:attrNameLst>
                                          <p:attrName>ppt_w</p:attrName>
                                        </p:attrNameLst>
                                      </p:cBhvr>
                                      <p:tavLst>
                                        <p:tav tm="0">
                                          <p:val>
                                            <p:fltVal val="0"/>
                                          </p:val>
                                        </p:tav>
                                        <p:tav tm="100000">
                                          <p:val>
                                            <p:strVal val="#ppt_w"/>
                                          </p:val>
                                        </p:tav>
                                      </p:tavLst>
                                    </p:anim>
                                    <p:anim calcmode="lin" valueType="num">
                                      <p:cBhvr>
                                        <p:cTn id="28" dur="1000" fill="hold"/>
                                        <p:tgtEl>
                                          <p:spTgt spid="34"/>
                                        </p:tgtEl>
                                        <p:attrNameLst>
                                          <p:attrName>ppt_h</p:attrName>
                                        </p:attrNameLst>
                                      </p:cBhvr>
                                      <p:tavLst>
                                        <p:tav tm="0">
                                          <p:val>
                                            <p:fltVal val="0"/>
                                          </p:val>
                                        </p:tav>
                                        <p:tav tm="100000">
                                          <p:val>
                                            <p:strVal val="#ppt_h"/>
                                          </p:val>
                                        </p:tav>
                                      </p:tavLst>
                                    </p:anim>
                                    <p:animEffect transition="in" filter="fade">
                                      <p:cBhvr>
                                        <p:cTn id="29" dur="1000"/>
                                        <p:tgtEl>
                                          <p:spTgt spid="34"/>
                                        </p:tgtEl>
                                      </p:cBhvr>
                                    </p:animEffect>
                                  </p:childTnLst>
                                </p:cTn>
                              </p:par>
                            </p:childTnLst>
                          </p:cTn>
                        </p:par>
                        <p:par>
                          <p:cTn id="30" fill="hold">
                            <p:stCondLst>
                              <p:cond delay="4000"/>
                            </p:stCondLst>
                            <p:childTnLst>
                              <p:par>
                                <p:cTn id="31" presetID="16" presetClass="entr" presetSubtype="26" fill="hold" grpId="0" nodeType="afterEffect">
                                  <p:stCondLst>
                                    <p:cond delay="0"/>
                                  </p:stCondLst>
                                  <p:childTnLst>
                                    <p:set>
                                      <p:cBhvr>
                                        <p:cTn id="32" dur="1" fill="hold">
                                          <p:stCondLst>
                                            <p:cond delay="0"/>
                                          </p:stCondLst>
                                        </p:cTn>
                                        <p:tgtEl>
                                          <p:spTgt spid="49"/>
                                        </p:tgtEl>
                                        <p:attrNameLst>
                                          <p:attrName>style.visibility</p:attrName>
                                        </p:attrNameLst>
                                      </p:cBhvr>
                                      <p:to>
                                        <p:strVal val="visible"/>
                                      </p:to>
                                    </p:set>
                                    <p:animEffect transition="in" filter="barn(inHorizontal)">
                                      <p:cBhvr>
                                        <p:cTn id="33" dur="1000"/>
                                        <p:tgtEl>
                                          <p:spTgt spid="49"/>
                                        </p:tgtEl>
                                      </p:cBhvr>
                                    </p:animEffect>
                                  </p:childTnLst>
                                </p:cTn>
                              </p:par>
                            </p:childTnLst>
                          </p:cTn>
                        </p:par>
                        <p:par>
                          <p:cTn id="34" fill="hold">
                            <p:stCondLst>
                              <p:cond delay="5000"/>
                            </p:stCondLst>
                            <p:childTnLst>
                              <p:par>
                                <p:cTn id="35" presetID="22" presetClass="entr" presetSubtype="8" fill="hold" nodeType="after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wipe(left)">
                                      <p:cBhvr>
                                        <p:cTn id="37" dur="500"/>
                                        <p:tgtEl>
                                          <p:spTgt spid="42"/>
                                        </p:tgtEl>
                                      </p:cBhvr>
                                    </p:animEffect>
                                  </p:childTnLst>
                                </p:cTn>
                              </p:par>
                            </p:childTnLst>
                          </p:cTn>
                        </p:par>
                        <p:par>
                          <p:cTn id="38" fill="hold">
                            <p:stCondLst>
                              <p:cond delay="5500"/>
                            </p:stCondLst>
                            <p:childTnLst>
                              <p:par>
                                <p:cTn id="39" presetID="53" presetClass="entr" presetSubtype="16" fill="hold" grpId="0" nodeType="afterEffect">
                                  <p:stCondLst>
                                    <p:cond delay="0"/>
                                  </p:stCondLst>
                                  <p:childTnLst>
                                    <p:set>
                                      <p:cBhvr>
                                        <p:cTn id="40" dur="1" fill="hold">
                                          <p:stCondLst>
                                            <p:cond delay="0"/>
                                          </p:stCondLst>
                                        </p:cTn>
                                        <p:tgtEl>
                                          <p:spTgt spid="61"/>
                                        </p:tgtEl>
                                        <p:attrNameLst>
                                          <p:attrName>style.visibility</p:attrName>
                                        </p:attrNameLst>
                                      </p:cBhvr>
                                      <p:to>
                                        <p:strVal val="visible"/>
                                      </p:to>
                                    </p:set>
                                    <p:anim calcmode="lin" valueType="num">
                                      <p:cBhvr>
                                        <p:cTn id="41" dur="500" fill="hold"/>
                                        <p:tgtEl>
                                          <p:spTgt spid="61"/>
                                        </p:tgtEl>
                                        <p:attrNameLst>
                                          <p:attrName>ppt_w</p:attrName>
                                        </p:attrNameLst>
                                      </p:cBhvr>
                                      <p:tavLst>
                                        <p:tav tm="0">
                                          <p:val>
                                            <p:fltVal val="0"/>
                                          </p:val>
                                        </p:tav>
                                        <p:tav tm="100000">
                                          <p:val>
                                            <p:strVal val="#ppt_w"/>
                                          </p:val>
                                        </p:tav>
                                      </p:tavLst>
                                    </p:anim>
                                    <p:anim calcmode="lin" valueType="num">
                                      <p:cBhvr>
                                        <p:cTn id="42" dur="500" fill="hold"/>
                                        <p:tgtEl>
                                          <p:spTgt spid="61"/>
                                        </p:tgtEl>
                                        <p:attrNameLst>
                                          <p:attrName>ppt_h</p:attrName>
                                        </p:attrNameLst>
                                      </p:cBhvr>
                                      <p:tavLst>
                                        <p:tav tm="0">
                                          <p:val>
                                            <p:fltVal val="0"/>
                                          </p:val>
                                        </p:tav>
                                        <p:tav tm="100000">
                                          <p:val>
                                            <p:strVal val="#ppt_h"/>
                                          </p:val>
                                        </p:tav>
                                      </p:tavLst>
                                    </p:anim>
                                    <p:animEffect transition="in" filter="fade">
                                      <p:cBhvr>
                                        <p:cTn id="43" dur="500"/>
                                        <p:tgtEl>
                                          <p:spTgt spid="61"/>
                                        </p:tgtEl>
                                      </p:cBhvr>
                                    </p:animEffect>
                                  </p:childTnLst>
                                </p:cTn>
                              </p:par>
                            </p:childTnLst>
                          </p:cTn>
                        </p:par>
                        <p:par>
                          <p:cTn id="44" fill="hold">
                            <p:stCondLst>
                              <p:cond delay="6000"/>
                            </p:stCondLst>
                            <p:childTnLst>
                              <p:par>
                                <p:cTn id="45" presetID="53" presetClass="entr" presetSubtype="16" fill="hold" grpId="0" nodeType="afterEffect">
                                  <p:stCondLst>
                                    <p:cond delay="0"/>
                                  </p:stCondLst>
                                  <p:childTnLst>
                                    <p:set>
                                      <p:cBhvr>
                                        <p:cTn id="46" dur="1" fill="hold">
                                          <p:stCondLst>
                                            <p:cond delay="0"/>
                                          </p:stCondLst>
                                        </p:cTn>
                                        <p:tgtEl>
                                          <p:spTgt spid="38"/>
                                        </p:tgtEl>
                                        <p:attrNameLst>
                                          <p:attrName>style.visibility</p:attrName>
                                        </p:attrNameLst>
                                      </p:cBhvr>
                                      <p:to>
                                        <p:strVal val="visible"/>
                                      </p:to>
                                    </p:set>
                                    <p:anim calcmode="lin" valueType="num">
                                      <p:cBhvr>
                                        <p:cTn id="47" dur="1000" fill="hold"/>
                                        <p:tgtEl>
                                          <p:spTgt spid="38"/>
                                        </p:tgtEl>
                                        <p:attrNameLst>
                                          <p:attrName>ppt_w</p:attrName>
                                        </p:attrNameLst>
                                      </p:cBhvr>
                                      <p:tavLst>
                                        <p:tav tm="0">
                                          <p:val>
                                            <p:fltVal val="0"/>
                                          </p:val>
                                        </p:tav>
                                        <p:tav tm="100000">
                                          <p:val>
                                            <p:strVal val="#ppt_w"/>
                                          </p:val>
                                        </p:tav>
                                      </p:tavLst>
                                    </p:anim>
                                    <p:anim calcmode="lin" valueType="num">
                                      <p:cBhvr>
                                        <p:cTn id="48" dur="1000" fill="hold"/>
                                        <p:tgtEl>
                                          <p:spTgt spid="38"/>
                                        </p:tgtEl>
                                        <p:attrNameLst>
                                          <p:attrName>ppt_h</p:attrName>
                                        </p:attrNameLst>
                                      </p:cBhvr>
                                      <p:tavLst>
                                        <p:tav tm="0">
                                          <p:val>
                                            <p:fltVal val="0"/>
                                          </p:val>
                                        </p:tav>
                                        <p:tav tm="100000">
                                          <p:val>
                                            <p:strVal val="#ppt_h"/>
                                          </p:val>
                                        </p:tav>
                                      </p:tavLst>
                                    </p:anim>
                                    <p:animEffect transition="in" filter="fade">
                                      <p:cBhvr>
                                        <p:cTn id="49" dur="1000"/>
                                        <p:tgtEl>
                                          <p:spTgt spid="38"/>
                                        </p:tgtEl>
                                      </p:cBhvr>
                                    </p:animEffect>
                                  </p:childTnLst>
                                </p:cTn>
                              </p:par>
                            </p:childTnLst>
                          </p:cTn>
                        </p:par>
                        <p:par>
                          <p:cTn id="50" fill="hold">
                            <p:stCondLst>
                              <p:cond delay="7000"/>
                            </p:stCondLst>
                            <p:childTnLst>
                              <p:par>
                                <p:cTn id="51" presetID="20" presetClass="entr" presetSubtype="0" fill="hold" grpId="0" nodeType="afterEffect">
                                  <p:stCondLst>
                                    <p:cond delay="0"/>
                                  </p:stCondLst>
                                  <p:childTnLst>
                                    <p:set>
                                      <p:cBhvr>
                                        <p:cTn id="52" dur="1" fill="hold">
                                          <p:stCondLst>
                                            <p:cond delay="0"/>
                                          </p:stCondLst>
                                        </p:cTn>
                                        <p:tgtEl>
                                          <p:spTgt spid="50"/>
                                        </p:tgtEl>
                                        <p:attrNameLst>
                                          <p:attrName>style.visibility</p:attrName>
                                        </p:attrNameLst>
                                      </p:cBhvr>
                                      <p:to>
                                        <p:strVal val="visible"/>
                                      </p:to>
                                    </p:set>
                                    <p:animEffect transition="in" filter="wedge">
                                      <p:cBhvr>
                                        <p:cTn id="53" dur="1000"/>
                                        <p:tgtEl>
                                          <p:spTgt spid="50"/>
                                        </p:tgtEl>
                                      </p:cBhvr>
                                    </p:animEffect>
                                  </p:childTnLst>
                                </p:cTn>
                              </p:par>
                            </p:childTnLst>
                          </p:cTn>
                        </p:par>
                        <p:par>
                          <p:cTn id="54" fill="hold">
                            <p:stCondLst>
                              <p:cond delay="8000"/>
                            </p:stCondLst>
                            <p:childTnLst>
                              <p:par>
                                <p:cTn id="55" presetID="22" presetClass="entr" presetSubtype="8" fill="hold" nodeType="afterEffect">
                                  <p:stCondLst>
                                    <p:cond delay="0"/>
                                  </p:stCondLst>
                                  <p:childTnLst>
                                    <p:set>
                                      <p:cBhvr>
                                        <p:cTn id="56" dur="1" fill="hold">
                                          <p:stCondLst>
                                            <p:cond delay="0"/>
                                          </p:stCondLst>
                                        </p:cTn>
                                        <p:tgtEl>
                                          <p:spTgt spid="43"/>
                                        </p:tgtEl>
                                        <p:attrNameLst>
                                          <p:attrName>style.visibility</p:attrName>
                                        </p:attrNameLst>
                                      </p:cBhvr>
                                      <p:to>
                                        <p:strVal val="visible"/>
                                      </p:to>
                                    </p:set>
                                    <p:animEffect transition="in" filter="wipe(left)">
                                      <p:cBhvr>
                                        <p:cTn id="57" dur="500"/>
                                        <p:tgtEl>
                                          <p:spTgt spid="43"/>
                                        </p:tgtEl>
                                      </p:cBhvr>
                                    </p:animEffect>
                                  </p:childTnLst>
                                </p:cTn>
                              </p:par>
                            </p:childTnLst>
                          </p:cTn>
                        </p:par>
                        <p:par>
                          <p:cTn id="58" fill="hold">
                            <p:stCondLst>
                              <p:cond delay="8500"/>
                            </p:stCondLst>
                            <p:childTnLst>
                              <p:par>
                                <p:cTn id="59" presetID="53" presetClass="entr" presetSubtype="16" fill="hold" grpId="0" nodeType="afterEffect">
                                  <p:stCondLst>
                                    <p:cond delay="0"/>
                                  </p:stCondLst>
                                  <p:childTnLst>
                                    <p:set>
                                      <p:cBhvr>
                                        <p:cTn id="60" dur="1" fill="hold">
                                          <p:stCondLst>
                                            <p:cond delay="0"/>
                                          </p:stCondLst>
                                        </p:cTn>
                                        <p:tgtEl>
                                          <p:spTgt spid="63"/>
                                        </p:tgtEl>
                                        <p:attrNameLst>
                                          <p:attrName>style.visibility</p:attrName>
                                        </p:attrNameLst>
                                      </p:cBhvr>
                                      <p:to>
                                        <p:strVal val="visible"/>
                                      </p:to>
                                    </p:set>
                                    <p:anim calcmode="lin" valueType="num">
                                      <p:cBhvr>
                                        <p:cTn id="61" dur="500" fill="hold"/>
                                        <p:tgtEl>
                                          <p:spTgt spid="63"/>
                                        </p:tgtEl>
                                        <p:attrNameLst>
                                          <p:attrName>ppt_w</p:attrName>
                                        </p:attrNameLst>
                                      </p:cBhvr>
                                      <p:tavLst>
                                        <p:tav tm="0">
                                          <p:val>
                                            <p:fltVal val="0"/>
                                          </p:val>
                                        </p:tav>
                                        <p:tav tm="100000">
                                          <p:val>
                                            <p:strVal val="#ppt_w"/>
                                          </p:val>
                                        </p:tav>
                                      </p:tavLst>
                                    </p:anim>
                                    <p:anim calcmode="lin" valueType="num">
                                      <p:cBhvr>
                                        <p:cTn id="62" dur="500" fill="hold"/>
                                        <p:tgtEl>
                                          <p:spTgt spid="63"/>
                                        </p:tgtEl>
                                        <p:attrNameLst>
                                          <p:attrName>ppt_h</p:attrName>
                                        </p:attrNameLst>
                                      </p:cBhvr>
                                      <p:tavLst>
                                        <p:tav tm="0">
                                          <p:val>
                                            <p:fltVal val="0"/>
                                          </p:val>
                                        </p:tav>
                                        <p:tav tm="100000">
                                          <p:val>
                                            <p:strVal val="#ppt_h"/>
                                          </p:val>
                                        </p:tav>
                                      </p:tavLst>
                                    </p:anim>
                                    <p:animEffect transition="in" filter="fade">
                                      <p:cBhvr>
                                        <p:cTn id="63" dur="500"/>
                                        <p:tgtEl>
                                          <p:spTgt spid="63"/>
                                        </p:tgtEl>
                                      </p:cBhvr>
                                    </p:animEffect>
                                  </p:childTnLst>
                                </p:cTn>
                              </p:par>
                            </p:childTnLst>
                          </p:cTn>
                        </p:par>
                        <p:par>
                          <p:cTn id="64" fill="hold">
                            <p:stCondLst>
                              <p:cond delay="9000"/>
                            </p:stCondLst>
                            <p:childTnLst>
                              <p:par>
                                <p:cTn id="65" presetID="53" presetClass="entr" presetSubtype="16" fill="hold" grpId="0" nodeType="afterEffect">
                                  <p:stCondLst>
                                    <p:cond delay="0"/>
                                  </p:stCondLst>
                                  <p:childTnLst>
                                    <p:set>
                                      <p:cBhvr>
                                        <p:cTn id="66" dur="1" fill="hold">
                                          <p:stCondLst>
                                            <p:cond delay="0"/>
                                          </p:stCondLst>
                                        </p:cTn>
                                        <p:tgtEl>
                                          <p:spTgt spid="39"/>
                                        </p:tgtEl>
                                        <p:attrNameLst>
                                          <p:attrName>style.visibility</p:attrName>
                                        </p:attrNameLst>
                                      </p:cBhvr>
                                      <p:to>
                                        <p:strVal val="visible"/>
                                      </p:to>
                                    </p:set>
                                    <p:anim calcmode="lin" valueType="num">
                                      <p:cBhvr>
                                        <p:cTn id="67" dur="1000" fill="hold"/>
                                        <p:tgtEl>
                                          <p:spTgt spid="39"/>
                                        </p:tgtEl>
                                        <p:attrNameLst>
                                          <p:attrName>ppt_w</p:attrName>
                                        </p:attrNameLst>
                                      </p:cBhvr>
                                      <p:tavLst>
                                        <p:tav tm="0">
                                          <p:val>
                                            <p:fltVal val="0"/>
                                          </p:val>
                                        </p:tav>
                                        <p:tav tm="100000">
                                          <p:val>
                                            <p:strVal val="#ppt_w"/>
                                          </p:val>
                                        </p:tav>
                                      </p:tavLst>
                                    </p:anim>
                                    <p:anim calcmode="lin" valueType="num">
                                      <p:cBhvr>
                                        <p:cTn id="68" dur="1000" fill="hold"/>
                                        <p:tgtEl>
                                          <p:spTgt spid="39"/>
                                        </p:tgtEl>
                                        <p:attrNameLst>
                                          <p:attrName>ppt_h</p:attrName>
                                        </p:attrNameLst>
                                      </p:cBhvr>
                                      <p:tavLst>
                                        <p:tav tm="0">
                                          <p:val>
                                            <p:fltVal val="0"/>
                                          </p:val>
                                        </p:tav>
                                        <p:tav tm="100000">
                                          <p:val>
                                            <p:strVal val="#ppt_h"/>
                                          </p:val>
                                        </p:tav>
                                      </p:tavLst>
                                    </p:anim>
                                    <p:animEffect transition="in" filter="fade">
                                      <p:cBhvr>
                                        <p:cTn id="69" dur="1000"/>
                                        <p:tgtEl>
                                          <p:spTgt spid="39"/>
                                        </p:tgtEl>
                                      </p:cBhvr>
                                    </p:animEffect>
                                  </p:childTnLst>
                                </p:cTn>
                              </p:par>
                            </p:childTnLst>
                          </p:cTn>
                        </p:par>
                        <p:par>
                          <p:cTn id="70" fill="hold">
                            <p:stCondLst>
                              <p:cond delay="10000"/>
                            </p:stCondLst>
                            <p:childTnLst>
                              <p:par>
                                <p:cTn id="71" presetID="20" presetClass="entr" presetSubtype="0" fill="hold" grpId="0" nodeType="afterEffect">
                                  <p:stCondLst>
                                    <p:cond delay="0"/>
                                  </p:stCondLst>
                                  <p:childTnLst>
                                    <p:set>
                                      <p:cBhvr>
                                        <p:cTn id="72" dur="1" fill="hold">
                                          <p:stCondLst>
                                            <p:cond delay="0"/>
                                          </p:stCondLst>
                                        </p:cTn>
                                        <p:tgtEl>
                                          <p:spTgt spid="51"/>
                                        </p:tgtEl>
                                        <p:attrNameLst>
                                          <p:attrName>style.visibility</p:attrName>
                                        </p:attrNameLst>
                                      </p:cBhvr>
                                      <p:to>
                                        <p:strVal val="visible"/>
                                      </p:to>
                                    </p:set>
                                    <p:animEffect transition="in" filter="wedge">
                                      <p:cBhvr>
                                        <p:cTn id="73" dur="1000"/>
                                        <p:tgtEl>
                                          <p:spTgt spid="51"/>
                                        </p:tgtEl>
                                      </p:cBhvr>
                                    </p:animEffect>
                                  </p:childTnLst>
                                </p:cTn>
                              </p:par>
                            </p:childTnLst>
                          </p:cTn>
                        </p:par>
                        <p:par>
                          <p:cTn id="74" fill="hold">
                            <p:stCondLst>
                              <p:cond delay="11000"/>
                            </p:stCondLst>
                            <p:childTnLst>
                              <p:par>
                                <p:cTn id="75" presetID="22" presetClass="entr" presetSubtype="8" fill="hold" nodeType="after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wipe(left)">
                                      <p:cBhvr>
                                        <p:cTn id="77" dur="500"/>
                                        <p:tgtEl>
                                          <p:spTgt spid="44"/>
                                        </p:tgtEl>
                                      </p:cBhvr>
                                    </p:animEffect>
                                  </p:childTnLst>
                                </p:cTn>
                              </p:par>
                            </p:childTnLst>
                          </p:cTn>
                        </p:par>
                        <p:par>
                          <p:cTn id="78" fill="hold">
                            <p:stCondLst>
                              <p:cond delay="11500"/>
                            </p:stCondLst>
                            <p:childTnLst>
                              <p:par>
                                <p:cTn id="79" presetID="53" presetClass="entr" presetSubtype="16" fill="hold" grpId="0" nodeType="afterEffect">
                                  <p:stCondLst>
                                    <p:cond delay="0"/>
                                  </p:stCondLst>
                                  <p:childTnLst>
                                    <p:set>
                                      <p:cBhvr>
                                        <p:cTn id="80" dur="1" fill="hold">
                                          <p:stCondLst>
                                            <p:cond delay="0"/>
                                          </p:stCondLst>
                                        </p:cTn>
                                        <p:tgtEl>
                                          <p:spTgt spid="57"/>
                                        </p:tgtEl>
                                        <p:attrNameLst>
                                          <p:attrName>style.visibility</p:attrName>
                                        </p:attrNameLst>
                                      </p:cBhvr>
                                      <p:to>
                                        <p:strVal val="visible"/>
                                      </p:to>
                                    </p:set>
                                    <p:anim calcmode="lin" valueType="num">
                                      <p:cBhvr>
                                        <p:cTn id="81" dur="500" fill="hold"/>
                                        <p:tgtEl>
                                          <p:spTgt spid="57"/>
                                        </p:tgtEl>
                                        <p:attrNameLst>
                                          <p:attrName>ppt_w</p:attrName>
                                        </p:attrNameLst>
                                      </p:cBhvr>
                                      <p:tavLst>
                                        <p:tav tm="0">
                                          <p:val>
                                            <p:fltVal val="0"/>
                                          </p:val>
                                        </p:tav>
                                        <p:tav tm="100000">
                                          <p:val>
                                            <p:strVal val="#ppt_w"/>
                                          </p:val>
                                        </p:tav>
                                      </p:tavLst>
                                    </p:anim>
                                    <p:anim calcmode="lin" valueType="num">
                                      <p:cBhvr>
                                        <p:cTn id="82" dur="500" fill="hold"/>
                                        <p:tgtEl>
                                          <p:spTgt spid="57"/>
                                        </p:tgtEl>
                                        <p:attrNameLst>
                                          <p:attrName>ppt_h</p:attrName>
                                        </p:attrNameLst>
                                      </p:cBhvr>
                                      <p:tavLst>
                                        <p:tav tm="0">
                                          <p:val>
                                            <p:fltVal val="0"/>
                                          </p:val>
                                        </p:tav>
                                        <p:tav tm="100000">
                                          <p:val>
                                            <p:strVal val="#ppt_h"/>
                                          </p:val>
                                        </p:tav>
                                      </p:tavLst>
                                    </p:anim>
                                    <p:animEffect transition="in" filter="fade">
                                      <p:cBhvr>
                                        <p:cTn id="83" dur="500"/>
                                        <p:tgtEl>
                                          <p:spTgt spid="57"/>
                                        </p:tgtEl>
                                      </p:cBhvr>
                                    </p:animEffect>
                                  </p:childTnLst>
                                </p:cTn>
                              </p:par>
                            </p:childTnLst>
                          </p:cTn>
                        </p:par>
                        <p:par>
                          <p:cTn id="84" fill="hold">
                            <p:stCondLst>
                              <p:cond delay="12000"/>
                            </p:stCondLst>
                            <p:childTnLst>
                              <p:par>
                                <p:cTn id="85" presetID="53" presetClass="entr" presetSubtype="16" fill="hold" grpId="0" nodeType="afterEffect">
                                  <p:stCondLst>
                                    <p:cond delay="0"/>
                                  </p:stCondLst>
                                  <p:childTnLst>
                                    <p:set>
                                      <p:cBhvr>
                                        <p:cTn id="86" dur="1" fill="hold">
                                          <p:stCondLst>
                                            <p:cond delay="0"/>
                                          </p:stCondLst>
                                        </p:cTn>
                                        <p:tgtEl>
                                          <p:spTgt spid="66"/>
                                        </p:tgtEl>
                                        <p:attrNameLst>
                                          <p:attrName>style.visibility</p:attrName>
                                        </p:attrNameLst>
                                      </p:cBhvr>
                                      <p:to>
                                        <p:strVal val="visible"/>
                                      </p:to>
                                    </p:set>
                                    <p:anim calcmode="lin" valueType="num">
                                      <p:cBhvr>
                                        <p:cTn id="87" dur="500" fill="hold"/>
                                        <p:tgtEl>
                                          <p:spTgt spid="66"/>
                                        </p:tgtEl>
                                        <p:attrNameLst>
                                          <p:attrName>ppt_w</p:attrName>
                                        </p:attrNameLst>
                                      </p:cBhvr>
                                      <p:tavLst>
                                        <p:tav tm="0">
                                          <p:val>
                                            <p:fltVal val="0"/>
                                          </p:val>
                                        </p:tav>
                                        <p:tav tm="100000">
                                          <p:val>
                                            <p:strVal val="#ppt_w"/>
                                          </p:val>
                                        </p:tav>
                                      </p:tavLst>
                                    </p:anim>
                                    <p:anim calcmode="lin" valueType="num">
                                      <p:cBhvr>
                                        <p:cTn id="88" dur="500" fill="hold"/>
                                        <p:tgtEl>
                                          <p:spTgt spid="66"/>
                                        </p:tgtEl>
                                        <p:attrNameLst>
                                          <p:attrName>ppt_h</p:attrName>
                                        </p:attrNameLst>
                                      </p:cBhvr>
                                      <p:tavLst>
                                        <p:tav tm="0">
                                          <p:val>
                                            <p:fltVal val="0"/>
                                          </p:val>
                                        </p:tav>
                                        <p:tav tm="100000">
                                          <p:val>
                                            <p:strVal val="#ppt_h"/>
                                          </p:val>
                                        </p:tav>
                                      </p:tavLst>
                                    </p:anim>
                                    <p:animEffect transition="in" filter="fade">
                                      <p:cBhvr>
                                        <p:cTn id="89" dur="500"/>
                                        <p:tgtEl>
                                          <p:spTgt spid="66"/>
                                        </p:tgtEl>
                                      </p:cBhvr>
                                    </p:animEffect>
                                  </p:childTnLst>
                                </p:cTn>
                              </p:par>
                            </p:childTnLst>
                          </p:cTn>
                        </p:par>
                        <p:par>
                          <p:cTn id="90" fill="hold">
                            <p:stCondLst>
                              <p:cond delay="12500"/>
                            </p:stCondLst>
                            <p:childTnLst>
                              <p:par>
                                <p:cTn id="91" presetID="2" presetClass="entr" presetSubtype="4" accel="50000" decel="50000" fill="hold" nodeType="afterEffect">
                                  <p:stCondLst>
                                    <p:cond delay="0"/>
                                  </p:stCondLst>
                                  <p:childTnLst>
                                    <p:set>
                                      <p:cBhvr>
                                        <p:cTn id="92" dur="1" fill="hold">
                                          <p:stCondLst>
                                            <p:cond delay="0"/>
                                          </p:stCondLst>
                                        </p:cTn>
                                        <p:tgtEl>
                                          <p:spTgt spid="2"/>
                                        </p:tgtEl>
                                        <p:attrNameLst>
                                          <p:attrName>style.visibility</p:attrName>
                                        </p:attrNameLst>
                                      </p:cBhvr>
                                      <p:to>
                                        <p:strVal val="visible"/>
                                      </p:to>
                                    </p:set>
                                    <p:anim calcmode="lin" valueType="num">
                                      <p:cBhvr additive="base">
                                        <p:cTn id="93" dur="500" fill="hold"/>
                                        <p:tgtEl>
                                          <p:spTgt spid="2"/>
                                        </p:tgtEl>
                                        <p:attrNameLst>
                                          <p:attrName>ppt_x</p:attrName>
                                        </p:attrNameLst>
                                      </p:cBhvr>
                                      <p:tavLst>
                                        <p:tav tm="0">
                                          <p:val>
                                            <p:strVal val="#ppt_x"/>
                                          </p:val>
                                        </p:tav>
                                        <p:tav tm="100000">
                                          <p:val>
                                            <p:strVal val="#ppt_x"/>
                                          </p:val>
                                        </p:tav>
                                      </p:tavLst>
                                    </p:anim>
                                    <p:anim calcmode="lin" valueType="num">
                                      <p:cBhvr additive="base">
                                        <p:cTn id="94" dur="500" fill="hold"/>
                                        <p:tgtEl>
                                          <p:spTgt spid="2"/>
                                        </p:tgtEl>
                                        <p:attrNameLst>
                                          <p:attrName>ppt_y</p:attrName>
                                        </p:attrNameLst>
                                      </p:cBhvr>
                                      <p:tavLst>
                                        <p:tav tm="0">
                                          <p:val>
                                            <p:strVal val="1+#ppt_h/2"/>
                                          </p:val>
                                        </p:tav>
                                        <p:tav tm="100000">
                                          <p:val>
                                            <p:strVal val="#ppt_y"/>
                                          </p:val>
                                        </p:tav>
                                      </p:tavLst>
                                    </p:anim>
                                  </p:childTnLst>
                                </p:cTn>
                              </p:par>
                            </p:childTnLst>
                          </p:cTn>
                        </p:par>
                        <p:par>
                          <p:cTn id="95" fill="hold">
                            <p:stCondLst>
                              <p:cond delay="13000"/>
                            </p:stCondLst>
                            <p:childTnLst>
                              <p:par>
                                <p:cTn id="96" presetID="53" presetClass="entr" presetSubtype="16" fill="hold" grpId="0" nodeType="afterEffect">
                                  <p:stCondLst>
                                    <p:cond delay="0"/>
                                  </p:stCondLst>
                                  <p:childTnLst>
                                    <p:set>
                                      <p:cBhvr>
                                        <p:cTn id="97" dur="1" fill="hold">
                                          <p:stCondLst>
                                            <p:cond delay="0"/>
                                          </p:stCondLst>
                                        </p:cTn>
                                        <p:tgtEl>
                                          <p:spTgt spid="68"/>
                                        </p:tgtEl>
                                        <p:attrNameLst>
                                          <p:attrName>style.visibility</p:attrName>
                                        </p:attrNameLst>
                                      </p:cBhvr>
                                      <p:to>
                                        <p:strVal val="visible"/>
                                      </p:to>
                                    </p:set>
                                    <p:anim calcmode="lin" valueType="num">
                                      <p:cBhvr>
                                        <p:cTn id="98" dur="500" fill="hold"/>
                                        <p:tgtEl>
                                          <p:spTgt spid="68"/>
                                        </p:tgtEl>
                                        <p:attrNameLst>
                                          <p:attrName>ppt_w</p:attrName>
                                        </p:attrNameLst>
                                      </p:cBhvr>
                                      <p:tavLst>
                                        <p:tav tm="0">
                                          <p:val>
                                            <p:fltVal val="0"/>
                                          </p:val>
                                        </p:tav>
                                        <p:tav tm="100000">
                                          <p:val>
                                            <p:strVal val="#ppt_w"/>
                                          </p:val>
                                        </p:tav>
                                      </p:tavLst>
                                    </p:anim>
                                    <p:anim calcmode="lin" valueType="num">
                                      <p:cBhvr>
                                        <p:cTn id="99" dur="500" fill="hold"/>
                                        <p:tgtEl>
                                          <p:spTgt spid="68"/>
                                        </p:tgtEl>
                                        <p:attrNameLst>
                                          <p:attrName>ppt_h</p:attrName>
                                        </p:attrNameLst>
                                      </p:cBhvr>
                                      <p:tavLst>
                                        <p:tav tm="0">
                                          <p:val>
                                            <p:fltVal val="0"/>
                                          </p:val>
                                        </p:tav>
                                        <p:tav tm="100000">
                                          <p:val>
                                            <p:strVal val="#ppt_h"/>
                                          </p:val>
                                        </p:tav>
                                      </p:tavLst>
                                    </p:anim>
                                    <p:animEffect transition="in" filter="fade">
                                      <p:cBhvr>
                                        <p:cTn id="100" dur="500"/>
                                        <p:tgtEl>
                                          <p:spTgt spid="68"/>
                                        </p:tgtEl>
                                      </p:cBhvr>
                                    </p:animEffect>
                                  </p:childTnLst>
                                </p:cTn>
                              </p:par>
                            </p:childTnLst>
                          </p:cTn>
                        </p:par>
                        <p:par>
                          <p:cTn id="101" fill="hold">
                            <p:stCondLst>
                              <p:cond delay="13500"/>
                            </p:stCondLst>
                            <p:childTnLst>
                              <p:par>
                                <p:cTn id="102" presetID="2" presetClass="entr" presetSubtype="4" accel="50000" decel="50000" fill="hold" nodeType="afterEffect">
                                  <p:stCondLst>
                                    <p:cond delay="0"/>
                                  </p:stCondLst>
                                  <p:childTnLst>
                                    <p:set>
                                      <p:cBhvr>
                                        <p:cTn id="103" dur="1" fill="hold">
                                          <p:stCondLst>
                                            <p:cond delay="0"/>
                                          </p:stCondLst>
                                        </p:cTn>
                                        <p:tgtEl>
                                          <p:spTgt spid="3"/>
                                        </p:tgtEl>
                                        <p:attrNameLst>
                                          <p:attrName>style.visibility</p:attrName>
                                        </p:attrNameLst>
                                      </p:cBhvr>
                                      <p:to>
                                        <p:strVal val="visible"/>
                                      </p:to>
                                    </p:set>
                                    <p:anim calcmode="lin" valueType="num">
                                      <p:cBhvr additive="base">
                                        <p:cTn id="104" dur="500" fill="hold"/>
                                        <p:tgtEl>
                                          <p:spTgt spid="3"/>
                                        </p:tgtEl>
                                        <p:attrNameLst>
                                          <p:attrName>ppt_x</p:attrName>
                                        </p:attrNameLst>
                                      </p:cBhvr>
                                      <p:tavLst>
                                        <p:tav tm="0">
                                          <p:val>
                                            <p:strVal val="#ppt_x"/>
                                          </p:val>
                                        </p:tav>
                                        <p:tav tm="100000">
                                          <p:val>
                                            <p:strVal val="#ppt_x"/>
                                          </p:val>
                                        </p:tav>
                                      </p:tavLst>
                                    </p:anim>
                                    <p:anim calcmode="lin" valueType="num">
                                      <p:cBhvr additive="base">
                                        <p:cTn id="105" dur="500" fill="hold"/>
                                        <p:tgtEl>
                                          <p:spTgt spid="3"/>
                                        </p:tgtEl>
                                        <p:attrNameLst>
                                          <p:attrName>ppt_y</p:attrName>
                                        </p:attrNameLst>
                                      </p:cBhvr>
                                      <p:tavLst>
                                        <p:tav tm="0">
                                          <p:val>
                                            <p:strVal val="1+#ppt_h/2"/>
                                          </p:val>
                                        </p:tav>
                                        <p:tav tm="100000">
                                          <p:val>
                                            <p:strVal val="#ppt_y"/>
                                          </p:val>
                                        </p:tav>
                                      </p:tavLst>
                                    </p:anim>
                                  </p:childTnLst>
                                </p:cTn>
                              </p:par>
                            </p:childTnLst>
                          </p:cTn>
                        </p:par>
                        <p:par>
                          <p:cTn id="106" fill="hold">
                            <p:stCondLst>
                              <p:cond delay="14000"/>
                            </p:stCondLst>
                            <p:childTnLst>
                              <p:par>
                                <p:cTn id="107" presetID="53" presetClass="entr" presetSubtype="16" fill="hold" grpId="0" nodeType="afterEffect">
                                  <p:stCondLst>
                                    <p:cond delay="0"/>
                                  </p:stCondLst>
                                  <p:childTnLst>
                                    <p:set>
                                      <p:cBhvr>
                                        <p:cTn id="108" dur="1" fill="hold">
                                          <p:stCondLst>
                                            <p:cond delay="0"/>
                                          </p:stCondLst>
                                        </p:cTn>
                                        <p:tgtEl>
                                          <p:spTgt spid="70"/>
                                        </p:tgtEl>
                                        <p:attrNameLst>
                                          <p:attrName>style.visibility</p:attrName>
                                        </p:attrNameLst>
                                      </p:cBhvr>
                                      <p:to>
                                        <p:strVal val="visible"/>
                                      </p:to>
                                    </p:set>
                                    <p:anim calcmode="lin" valueType="num">
                                      <p:cBhvr>
                                        <p:cTn id="109" dur="500" fill="hold"/>
                                        <p:tgtEl>
                                          <p:spTgt spid="70"/>
                                        </p:tgtEl>
                                        <p:attrNameLst>
                                          <p:attrName>ppt_w</p:attrName>
                                        </p:attrNameLst>
                                      </p:cBhvr>
                                      <p:tavLst>
                                        <p:tav tm="0">
                                          <p:val>
                                            <p:fltVal val="0"/>
                                          </p:val>
                                        </p:tav>
                                        <p:tav tm="100000">
                                          <p:val>
                                            <p:strVal val="#ppt_w"/>
                                          </p:val>
                                        </p:tav>
                                      </p:tavLst>
                                    </p:anim>
                                    <p:anim calcmode="lin" valueType="num">
                                      <p:cBhvr>
                                        <p:cTn id="110" dur="500" fill="hold"/>
                                        <p:tgtEl>
                                          <p:spTgt spid="70"/>
                                        </p:tgtEl>
                                        <p:attrNameLst>
                                          <p:attrName>ppt_h</p:attrName>
                                        </p:attrNameLst>
                                      </p:cBhvr>
                                      <p:tavLst>
                                        <p:tav tm="0">
                                          <p:val>
                                            <p:fltVal val="0"/>
                                          </p:val>
                                        </p:tav>
                                        <p:tav tm="100000">
                                          <p:val>
                                            <p:strVal val="#ppt_h"/>
                                          </p:val>
                                        </p:tav>
                                      </p:tavLst>
                                    </p:anim>
                                    <p:animEffect transition="in" filter="fade">
                                      <p:cBhvr>
                                        <p:cTn id="111" dur="500"/>
                                        <p:tgtEl>
                                          <p:spTgt spid="70"/>
                                        </p:tgtEl>
                                      </p:cBhvr>
                                    </p:animEffect>
                                  </p:childTnLst>
                                </p:cTn>
                              </p:par>
                            </p:childTnLst>
                          </p:cTn>
                        </p:par>
                        <p:par>
                          <p:cTn id="112" fill="hold">
                            <p:stCondLst>
                              <p:cond delay="14500"/>
                            </p:stCondLst>
                            <p:childTnLst>
                              <p:par>
                                <p:cTn id="113" presetID="2" presetClass="entr" presetSubtype="4" accel="50000" decel="50000" fill="hold" nodeType="afterEffect">
                                  <p:stCondLst>
                                    <p:cond delay="0"/>
                                  </p:stCondLst>
                                  <p:childTnLst>
                                    <p:set>
                                      <p:cBhvr>
                                        <p:cTn id="114" dur="1" fill="hold">
                                          <p:stCondLst>
                                            <p:cond delay="0"/>
                                          </p:stCondLst>
                                        </p:cTn>
                                        <p:tgtEl>
                                          <p:spTgt spid="4"/>
                                        </p:tgtEl>
                                        <p:attrNameLst>
                                          <p:attrName>style.visibility</p:attrName>
                                        </p:attrNameLst>
                                      </p:cBhvr>
                                      <p:to>
                                        <p:strVal val="visible"/>
                                      </p:to>
                                    </p:set>
                                    <p:anim calcmode="lin" valueType="num">
                                      <p:cBhvr additive="base">
                                        <p:cTn id="115" dur="500" fill="hold"/>
                                        <p:tgtEl>
                                          <p:spTgt spid="4"/>
                                        </p:tgtEl>
                                        <p:attrNameLst>
                                          <p:attrName>ppt_x</p:attrName>
                                        </p:attrNameLst>
                                      </p:cBhvr>
                                      <p:tavLst>
                                        <p:tav tm="0">
                                          <p:val>
                                            <p:strVal val="#ppt_x"/>
                                          </p:val>
                                        </p:tav>
                                        <p:tav tm="100000">
                                          <p:val>
                                            <p:strVal val="#ppt_x"/>
                                          </p:val>
                                        </p:tav>
                                      </p:tavLst>
                                    </p:anim>
                                    <p:anim calcmode="lin" valueType="num">
                                      <p:cBhvr additive="base">
                                        <p:cTn id="116" dur="500" fill="hold"/>
                                        <p:tgtEl>
                                          <p:spTgt spid="4"/>
                                        </p:tgtEl>
                                        <p:attrNameLst>
                                          <p:attrName>ppt_y</p:attrName>
                                        </p:attrNameLst>
                                      </p:cBhvr>
                                      <p:tavLst>
                                        <p:tav tm="0">
                                          <p:val>
                                            <p:strVal val="1+#ppt_h/2"/>
                                          </p:val>
                                        </p:tav>
                                        <p:tav tm="100000">
                                          <p:val>
                                            <p:strVal val="#ppt_y"/>
                                          </p:val>
                                        </p:tav>
                                      </p:tavLst>
                                    </p:anim>
                                  </p:childTnLst>
                                </p:cTn>
                              </p:par>
                            </p:childTnLst>
                          </p:cTn>
                        </p:par>
                        <p:par>
                          <p:cTn id="117" fill="hold">
                            <p:stCondLst>
                              <p:cond delay="15000"/>
                            </p:stCondLst>
                            <p:childTnLst>
                              <p:par>
                                <p:cTn id="118" presetID="53" presetClass="entr" presetSubtype="16" fill="hold" grpId="0" nodeType="afterEffect">
                                  <p:stCondLst>
                                    <p:cond delay="0"/>
                                  </p:stCondLst>
                                  <p:childTnLst>
                                    <p:set>
                                      <p:cBhvr>
                                        <p:cTn id="119" dur="1" fill="hold">
                                          <p:stCondLst>
                                            <p:cond delay="0"/>
                                          </p:stCondLst>
                                        </p:cTn>
                                        <p:tgtEl>
                                          <p:spTgt spid="71"/>
                                        </p:tgtEl>
                                        <p:attrNameLst>
                                          <p:attrName>style.visibility</p:attrName>
                                        </p:attrNameLst>
                                      </p:cBhvr>
                                      <p:to>
                                        <p:strVal val="visible"/>
                                      </p:to>
                                    </p:set>
                                    <p:anim calcmode="lin" valueType="num">
                                      <p:cBhvr>
                                        <p:cTn id="120" dur="500" fill="hold"/>
                                        <p:tgtEl>
                                          <p:spTgt spid="71"/>
                                        </p:tgtEl>
                                        <p:attrNameLst>
                                          <p:attrName>ppt_w</p:attrName>
                                        </p:attrNameLst>
                                      </p:cBhvr>
                                      <p:tavLst>
                                        <p:tav tm="0">
                                          <p:val>
                                            <p:fltVal val="0"/>
                                          </p:val>
                                        </p:tav>
                                        <p:tav tm="100000">
                                          <p:val>
                                            <p:strVal val="#ppt_w"/>
                                          </p:val>
                                        </p:tav>
                                      </p:tavLst>
                                    </p:anim>
                                    <p:anim calcmode="lin" valueType="num">
                                      <p:cBhvr>
                                        <p:cTn id="121" dur="500" fill="hold"/>
                                        <p:tgtEl>
                                          <p:spTgt spid="71"/>
                                        </p:tgtEl>
                                        <p:attrNameLst>
                                          <p:attrName>ppt_h</p:attrName>
                                        </p:attrNameLst>
                                      </p:cBhvr>
                                      <p:tavLst>
                                        <p:tav tm="0">
                                          <p:val>
                                            <p:fltVal val="0"/>
                                          </p:val>
                                        </p:tav>
                                        <p:tav tm="100000">
                                          <p:val>
                                            <p:strVal val="#ppt_h"/>
                                          </p:val>
                                        </p:tav>
                                      </p:tavLst>
                                    </p:anim>
                                    <p:animEffect transition="in" filter="fade">
                                      <p:cBhvr>
                                        <p:cTn id="122" dur="500"/>
                                        <p:tgtEl>
                                          <p:spTgt spid="71"/>
                                        </p:tgtEl>
                                      </p:cBhvr>
                                    </p:animEffect>
                                  </p:childTnLst>
                                </p:cTn>
                              </p:par>
                            </p:childTnLst>
                          </p:cTn>
                        </p:par>
                        <p:par>
                          <p:cTn id="123" fill="hold">
                            <p:stCondLst>
                              <p:cond delay="15500"/>
                            </p:stCondLst>
                            <p:childTnLst>
                              <p:par>
                                <p:cTn id="124" presetID="2" presetClass="entr" presetSubtype="4" accel="50000" decel="50000" fill="hold" nodeType="afterEffect">
                                  <p:stCondLst>
                                    <p:cond delay="0"/>
                                  </p:stCondLst>
                                  <p:childTnLst>
                                    <p:set>
                                      <p:cBhvr>
                                        <p:cTn id="125" dur="1" fill="hold">
                                          <p:stCondLst>
                                            <p:cond delay="0"/>
                                          </p:stCondLst>
                                        </p:cTn>
                                        <p:tgtEl>
                                          <p:spTgt spid="5"/>
                                        </p:tgtEl>
                                        <p:attrNameLst>
                                          <p:attrName>style.visibility</p:attrName>
                                        </p:attrNameLst>
                                      </p:cBhvr>
                                      <p:to>
                                        <p:strVal val="visible"/>
                                      </p:to>
                                    </p:set>
                                    <p:anim calcmode="lin" valueType="num">
                                      <p:cBhvr additive="base">
                                        <p:cTn id="126" dur="500" fill="hold"/>
                                        <p:tgtEl>
                                          <p:spTgt spid="5"/>
                                        </p:tgtEl>
                                        <p:attrNameLst>
                                          <p:attrName>ppt_x</p:attrName>
                                        </p:attrNameLst>
                                      </p:cBhvr>
                                      <p:tavLst>
                                        <p:tav tm="0">
                                          <p:val>
                                            <p:strVal val="#ppt_x"/>
                                          </p:val>
                                        </p:tav>
                                        <p:tav tm="100000">
                                          <p:val>
                                            <p:strVal val="#ppt_x"/>
                                          </p:val>
                                        </p:tav>
                                      </p:tavLst>
                                    </p:anim>
                                    <p:anim calcmode="lin" valueType="num">
                                      <p:cBhvr additive="base">
                                        <p:cTn id="12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8" grpId="0" animBg="1"/>
      <p:bldP spid="39" grpId="0" animBg="1"/>
      <p:bldP spid="48" grpId="0" animBg="1"/>
      <p:bldP spid="49" grpId="0" animBg="1"/>
      <p:bldP spid="50" grpId="0" animBg="1"/>
      <p:bldP spid="51" grpId="0" animBg="1"/>
      <p:bldP spid="53" grpId="0"/>
      <p:bldP spid="57" grpId="0"/>
      <p:bldP spid="61" grpId="0"/>
      <p:bldP spid="63" grpId="0"/>
      <p:bldP spid="66" grpId="0" animBg="1"/>
      <p:bldP spid="68" grpId="0" animBg="1"/>
      <p:bldP spid="70" grpId="0" animBg="1"/>
      <p:bldP spid="7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l="-20000" r="-15000"/>
          </a:stretch>
        </a:blipFill>
        <a:effectLst/>
      </p:bgPr>
    </p:bg>
    <p:spTree>
      <p:nvGrpSpPr>
        <p:cNvPr id="1" name=""/>
        <p:cNvGrpSpPr/>
        <p:nvPr/>
      </p:nvGrpSpPr>
      <p:grpSpPr>
        <a:xfrm>
          <a:off x="0" y="0"/>
          <a:ext cx="0" cy="0"/>
          <a:chOff x="0" y="0"/>
          <a:chExt cx="0" cy="0"/>
        </a:xfrm>
      </p:grpSpPr>
      <p:grpSp>
        <p:nvGrpSpPr>
          <p:cNvPr id="15" name="组合 14"/>
          <p:cNvGrpSpPr/>
          <p:nvPr/>
        </p:nvGrpSpPr>
        <p:grpSpPr>
          <a:xfrm>
            <a:off x="-492463" y="1904566"/>
            <a:ext cx="13843676" cy="3423518"/>
            <a:chOff x="-1300336" y="2498256"/>
            <a:chExt cx="13126576" cy="2348064"/>
          </a:xfrm>
        </p:grpSpPr>
        <p:sp>
          <p:nvSpPr>
            <p:cNvPr id="38" name="矩形 37"/>
            <p:cNvSpPr/>
            <p:nvPr/>
          </p:nvSpPr>
          <p:spPr>
            <a:xfrm>
              <a:off x="5262952" y="2498256"/>
              <a:ext cx="6563288" cy="2348064"/>
            </a:xfrm>
            <a:prstGeom prst="rect">
              <a:avLst/>
            </a:prstGeom>
            <a:gradFill>
              <a:gsLst>
                <a:gs pos="0">
                  <a:schemeClr val="bg1">
                    <a:alpha val="8500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9" name="矩形 38"/>
            <p:cNvSpPr/>
            <p:nvPr/>
          </p:nvSpPr>
          <p:spPr>
            <a:xfrm flipH="1">
              <a:off x="-1300336" y="2498256"/>
              <a:ext cx="6563288" cy="2348064"/>
            </a:xfrm>
            <a:prstGeom prst="rect">
              <a:avLst/>
            </a:prstGeom>
            <a:gradFill>
              <a:gsLst>
                <a:gs pos="0">
                  <a:schemeClr val="bg1">
                    <a:alpha val="8500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grpSp>
      <p:sp>
        <p:nvSpPr>
          <p:cNvPr id="40" name="文本框 19"/>
          <p:cNvSpPr txBox="1"/>
          <p:nvPr/>
        </p:nvSpPr>
        <p:spPr>
          <a:xfrm>
            <a:off x="1648089" y="3694095"/>
            <a:ext cx="2655990" cy="1163395"/>
          </a:xfrm>
          <a:prstGeom prst="rect">
            <a:avLst/>
          </a:prstGeom>
          <a:noFill/>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altLang="zh-CN" sz="6960" b="1"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PART. </a:t>
            </a:r>
            <a:endParaRPr lang="zh-CN" altLang="en-US" sz="6960" b="1"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16" name="矩形 15"/>
          <p:cNvSpPr/>
          <p:nvPr/>
        </p:nvSpPr>
        <p:spPr>
          <a:xfrm>
            <a:off x="4063179" y="1944686"/>
            <a:ext cx="1683474" cy="3338158"/>
          </a:xfrm>
          <a:prstGeom prst="rect">
            <a:avLst/>
          </a:prstGeom>
        </p:spPr>
        <p:txBody>
          <a:bodyPr wrap="none">
            <a:spAutoFit/>
          </a:bodyPr>
          <a:lstStyle/>
          <a:p>
            <a:r>
              <a:rPr lang="en-US" altLang="zh-CN" sz="2109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3</a:t>
            </a:r>
            <a:endParaRPr lang="zh-CN" altLang="en-US" sz="2109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cxnSp>
        <p:nvCxnSpPr>
          <p:cNvPr id="24" name="直接连接符 23"/>
          <p:cNvCxnSpPr/>
          <p:nvPr/>
        </p:nvCxnSpPr>
        <p:spPr>
          <a:xfrm>
            <a:off x="5757474" y="2561808"/>
            <a:ext cx="0" cy="2109546"/>
          </a:xfrm>
          <a:prstGeom prst="line">
            <a:avLst/>
          </a:prstGeom>
          <a:ln w="28575">
            <a:solidFill>
              <a:srgbClr val="355A8F"/>
            </a:solidFill>
          </a:ln>
        </p:spPr>
        <p:style>
          <a:lnRef idx="1">
            <a:schemeClr val="accent1"/>
          </a:lnRef>
          <a:fillRef idx="0">
            <a:schemeClr val="accent1"/>
          </a:fillRef>
          <a:effectRef idx="0">
            <a:schemeClr val="accent1"/>
          </a:effectRef>
          <a:fontRef idx="minor">
            <a:schemeClr val="tx1"/>
          </a:fontRef>
        </p:style>
      </p:cxnSp>
      <p:sp>
        <p:nvSpPr>
          <p:cNvPr id="41" name="文本框 19"/>
          <p:cNvSpPr txBox="1"/>
          <p:nvPr/>
        </p:nvSpPr>
        <p:spPr>
          <a:xfrm>
            <a:off x="6150484" y="2530445"/>
            <a:ext cx="4942457" cy="923330"/>
          </a:xfrm>
          <a:prstGeom prst="rect">
            <a:avLst/>
          </a:prstGeom>
          <a:noFill/>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5400" dirty="0">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经验总结</a:t>
            </a:r>
            <a:endParaRPr lang="zh-CN" altLang="en-US" sz="5400" dirty="0">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42" name="文本框 16"/>
          <p:cNvSpPr txBox="1">
            <a:spLocks noChangeArrowheads="1"/>
          </p:cNvSpPr>
          <p:nvPr/>
        </p:nvSpPr>
        <p:spPr bwMode="auto">
          <a:xfrm>
            <a:off x="6150610" y="3436620"/>
            <a:ext cx="6079490" cy="126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50000"/>
              </a:lnSpc>
              <a:buNone/>
            </a:pPr>
            <a:r>
              <a:rPr lang="zh-CN" altLang="en-US" sz="1685"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rPr>
              <a:t>一个成功的产品背后是由一个团队成员的通力合作与共同努力得到的结果，因此每个成员完成自己的任务同时要还与其他合作成员做好沟通，因为团队整体的进步不能脱离其中的成员。</a:t>
            </a:r>
            <a:endParaRPr lang="zh-CN" altLang="en-US" sz="1685"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53" y="1192728"/>
            <a:ext cx="12858044" cy="2423597"/>
          </a:xfrm>
          <a:prstGeom prst="rect">
            <a:avLst/>
          </a:prstGeom>
          <a:blipFill dpi="0" rotWithShape="1">
            <a:blip r:embed="rId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dirty="0"/>
          </a:p>
        </p:txBody>
      </p:sp>
      <p:sp>
        <p:nvSpPr>
          <p:cNvPr id="9" name="椭圆 8"/>
          <p:cNvSpPr/>
          <p:nvPr/>
        </p:nvSpPr>
        <p:spPr>
          <a:xfrm>
            <a:off x="1692275" y="2251075"/>
            <a:ext cx="1462405" cy="1365250"/>
          </a:xfrm>
          <a:prstGeom prst="ellipse">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p>
        </p:txBody>
      </p:sp>
      <p:sp>
        <p:nvSpPr>
          <p:cNvPr id="10" name="椭圆 9"/>
          <p:cNvSpPr/>
          <p:nvPr/>
        </p:nvSpPr>
        <p:spPr>
          <a:xfrm>
            <a:off x="5705475" y="2304415"/>
            <a:ext cx="1447165" cy="1364615"/>
          </a:xfrm>
          <a:prstGeom prst="ellipse">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p>
        </p:txBody>
      </p:sp>
      <p:sp>
        <p:nvSpPr>
          <p:cNvPr id="11" name="椭圆 10"/>
          <p:cNvSpPr/>
          <p:nvPr/>
        </p:nvSpPr>
        <p:spPr>
          <a:xfrm>
            <a:off x="9774555" y="2303780"/>
            <a:ext cx="1396365" cy="1365250"/>
          </a:xfrm>
          <a:prstGeom prst="ellipse">
            <a:avLst/>
          </a:prstGeom>
          <a:blipFill dpi="0" rotWithShape="1">
            <a:blip r:embed="rId4"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p>
        </p:txBody>
      </p:sp>
      <p:grpSp>
        <p:nvGrpSpPr>
          <p:cNvPr id="3" name="组合 3"/>
          <p:cNvGrpSpPr/>
          <p:nvPr/>
        </p:nvGrpSpPr>
        <p:grpSpPr bwMode="auto">
          <a:xfrm>
            <a:off x="838835" y="3903345"/>
            <a:ext cx="3439795" cy="2238349"/>
            <a:chOff x="1000448" y="3608487"/>
            <a:chExt cx="1975983" cy="587808"/>
          </a:xfrm>
        </p:grpSpPr>
        <p:sp>
          <p:nvSpPr>
            <p:cNvPr id="12" name="矩形 11"/>
            <p:cNvSpPr/>
            <p:nvPr/>
          </p:nvSpPr>
          <p:spPr>
            <a:xfrm>
              <a:off x="1266318" y="3608487"/>
              <a:ext cx="1444219" cy="96718"/>
            </a:xfrm>
            <a:prstGeom prst="rect">
              <a:avLst/>
            </a:prstGeom>
          </p:spPr>
          <p:txBody>
            <a:bodyPr wrap="square">
              <a:spAutoFit/>
              <a:scene3d>
                <a:camera prst="orthographicFront"/>
                <a:lightRig rig="threePt" dir="t"/>
              </a:scene3d>
            </a:bodyPr>
            <a:lstStyle/>
            <a:p>
              <a:pPr algn="ctr"/>
              <a:r>
                <a:rPr lang="zh-CN" altLang="en-US" sz="1800" b="1" dirty="0">
                  <a:ln/>
                  <a:solidFill>
                    <a:schemeClr val="tx1"/>
                  </a:solidFill>
                  <a:effectLst>
                    <a:outerShdw blurRad="38100" dist="19050" dir="2700000" algn="tl" rotWithShape="0">
                      <a:schemeClr val="dk1">
                        <a:alpha val="40000"/>
                      </a:schemeClr>
                    </a:outerShdw>
                  </a:effectLst>
                  <a:latin typeface="Arial" panose="020B0604020202020204" pitchFamily="34" charset="0"/>
                  <a:ea typeface="微软雅黑" panose="020B0503020204020204" pitchFamily="34" charset="-122"/>
                  <a:sym typeface="Arial" panose="020B0604020202020204" pitchFamily="34" charset="0"/>
                </a:rPr>
                <a:t>技术感悟</a:t>
              </a:r>
              <a:endParaRPr lang="zh-CN" altLang="en-US" sz="1800" b="1" dirty="0">
                <a:ln/>
                <a:solidFill>
                  <a:schemeClr val="tx1"/>
                </a:solidFill>
                <a:effectLst>
                  <a:outerShdw blurRad="38100" dist="19050" dir="2700000" algn="tl" rotWithShape="0">
                    <a:schemeClr val="dk1">
                      <a:alpha val="40000"/>
                    </a:scheme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33811" name="文本框 66"/>
            <p:cNvSpPr txBox="1">
              <a:spLocks noChangeArrowheads="1"/>
            </p:cNvSpPr>
            <p:nvPr/>
          </p:nvSpPr>
          <p:spPr bwMode="auto">
            <a:xfrm>
              <a:off x="1000448" y="3748055"/>
              <a:ext cx="1975983" cy="448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scene3d>
                <a:camera prst="orthographicFront"/>
                <a:lightRig rig="threePt" dir="t"/>
              </a:scene3d>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l">
                <a:lnSpc>
                  <a:spcPct val="150000"/>
                </a:lnSpc>
              </a:pPr>
              <a:r>
                <a:rPr lang="zh-CN" altLang="en-US" sz="1400" dirty="0">
                  <a:ln/>
                  <a:solidFill>
                    <a:schemeClr val="tx1"/>
                  </a:solidFill>
                  <a:effectLst>
                    <a:outerShdw blurRad="38100" dist="19050" dir="2700000" algn="tl" rotWithShape="0">
                      <a:schemeClr val="dk1">
                        <a:alpha val="40000"/>
                      </a:schemeClr>
                    </a:outerShdw>
                  </a:effectLst>
                  <a:latin typeface="Arial" panose="020B0604020202020204" pitchFamily="34" charset="0"/>
                  <a:ea typeface="微软雅黑" panose="020B0503020204020204" pitchFamily="34" charset="-122"/>
                  <a:sym typeface="Arial" panose="020B0604020202020204" pitchFamily="34" charset="0"/>
                </a:rPr>
                <a:t>作为一个技术开发，提升自身技术能力当然显得至关重要；因此日常的经验积累是必须的，所以在工作学习时要对遇到的问题及时记录。同时还需要不断的扩展个人的技术范围，提升技术学习深度。</a:t>
              </a:r>
              <a:endParaRPr lang="zh-CN" altLang="en-US" sz="1400" dirty="0">
                <a:ln/>
                <a:solidFill>
                  <a:schemeClr val="tx1"/>
                </a:solidFill>
                <a:effectLst>
                  <a:outerShdw blurRad="38100" dist="19050" dir="2700000" algn="tl" rotWithShape="0">
                    <a:schemeClr val="dk1">
                      <a:alpha val="40000"/>
                    </a:schemeClr>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 name="组合 5"/>
          <p:cNvGrpSpPr/>
          <p:nvPr/>
        </p:nvGrpSpPr>
        <p:grpSpPr bwMode="auto">
          <a:xfrm>
            <a:off x="4740275" y="3903345"/>
            <a:ext cx="3398520" cy="2537637"/>
            <a:chOff x="3654718" y="3608487"/>
            <a:chExt cx="1990874" cy="1603540"/>
          </a:xfrm>
        </p:grpSpPr>
        <p:sp>
          <p:nvSpPr>
            <p:cNvPr id="13" name="矩形 12"/>
            <p:cNvSpPr/>
            <p:nvPr/>
          </p:nvSpPr>
          <p:spPr>
            <a:xfrm>
              <a:off x="3927919" y="3608487"/>
              <a:ext cx="1444219" cy="232730"/>
            </a:xfrm>
            <a:prstGeom prst="rect">
              <a:avLst/>
            </a:prstGeom>
          </p:spPr>
          <p:txBody>
            <a:bodyPr wrap="square">
              <a:spAutoFit/>
            </a:bodyPr>
            <a:lstStyle/>
            <a:p>
              <a:pPr algn="ctr"/>
              <a:r>
                <a:rPr lang="zh-CN" altLang="en-US" sz="1800" b="1" dirty="0">
                  <a:solidFill>
                    <a:schemeClr val="tx1"/>
                  </a:solidFill>
                  <a:latin typeface="Arial" panose="020B0604020202020204" pitchFamily="34" charset="0"/>
                  <a:ea typeface="微软雅黑" panose="020B0503020204020204" pitchFamily="34" charset="-122"/>
                  <a:sym typeface="Arial" panose="020B0604020202020204" pitchFamily="34" charset="0"/>
                </a:rPr>
                <a:t>工作流程</a:t>
              </a:r>
              <a:endParaRPr lang="zh-CN" altLang="en-US" sz="18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3809" name="文本框 66"/>
            <p:cNvSpPr txBox="1">
              <a:spLocks noChangeArrowheads="1"/>
            </p:cNvSpPr>
            <p:nvPr/>
          </p:nvSpPr>
          <p:spPr bwMode="auto">
            <a:xfrm>
              <a:off x="3654718" y="3929204"/>
              <a:ext cx="1990874" cy="1282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scene3d>
                <a:camera prst="orthographicFront"/>
                <a:lightRig rig="threePt" dir="t"/>
              </a:scene3d>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l">
                <a:lnSpc>
                  <a:spcPct val="150000"/>
                </a:lnSpc>
              </a:pPr>
              <a:r>
                <a:rPr lang="zh-CN" altLang="en-US" sz="1400" dirty="0">
                  <a:ln/>
                  <a:solidFill>
                    <a:schemeClr val="tx1"/>
                  </a:solidFill>
                  <a:effectLst>
                    <a:outerShdw blurRad="38100" dist="19050" dir="2700000" algn="tl" rotWithShape="0">
                      <a:schemeClr val="dk1">
                        <a:alpha val="40000"/>
                      </a:schemeClr>
                    </a:outerShdw>
                  </a:effectLst>
                  <a:latin typeface="Arial" panose="020B0604020202020204" pitchFamily="34" charset="0"/>
                  <a:ea typeface="微软雅黑" panose="020B0503020204020204" pitchFamily="34" charset="-122"/>
                  <a:sym typeface="Arial" panose="020B0604020202020204" pitchFamily="34" charset="0"/>
                </a:rPr>
                <a:t>要想保证工作效率，必要的工作流程就不能忽略，通过评审可以去除一些不切实际的开发需求，同时也可以进一步明确产品的实际需求，避免开发时需求理解偏差。开发前就应该整体把握当前项目版本的所有需求，减少项目开发过程中需求遗漏。</a:t>
              </a:r>
              <a:endParaRPr lang="zh-CN" altLang="en-US" sz="1400" dirty="0">
                <a:ln/>
                <a:solidFill>
                  <a:schemeClr val="tx1"/>
                </a:solidFill>
                <a:effectLst>
                  <a:outerShdw blurRad="38100" dist="19050" dir="2700000" algn="tl" rotWithShape="0">
                    <a:schemeClr val="dk1">
                      <a:alpha val="40000"/>
                    </a:schemeClr>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组合 6"/>
          <p:cNvGrpSpPr/>
          <p:nvPr/>
        </p:nvGrpSpPr>
        <p:grpSpPr bwMode="auto">
          <a:xfrm>
            <a:off x="8453120" y="3903345"/>
            <a:ext cx="4039235" cy="2877362"/>
            <a:chOff x="6199699" y="3618688"/>
            <a:chExt cx="2008115" cy="1674621"/>
          </a:xfrm>
        </p:grpSpPr>
        <p:sp>
          <p:nvSpPr>
            <p:cNvPr id="14" name="矩形 13"/>
            <p:cNvSpPr/>
            <p:nvPr/>
          </p:nvSpPr>
          <p:spPr>
            <a:xfrm>
              <a:off x="6481960" y="3618688"/>
              <a:ext cx="1444218" cy="214350"/>
            </a:xfrm>
            <a:prstGeom prst="rect">
              <a:avLst/>
            </a:prstGeom>
          </p:spPr>
          <p:txBody>
            <a:bodyPr wrap="square">
              <a:spAutoFit/>
              <a:scene3d>
                <a:camera prst="orthographicFront"/>
                <a:lightRig rig="threePt" dir="t"/>
              </a:scene3d>
            </a:bodyPr>
            <a:lstStyle/>
            <a:p>
              <a:pPr algn="ctr"/>
              <a:r>
                <a:rPr lang="zh-CN" altLang="en-US" sz="1800" b="1" dirty="0">
                  <a:ln/>
                  <a:solidFill>
                    <a:schemeClr val="tx1"/>
                  </a:solidFill>
                  <a:effectLst>
                    <a:outerShdw blurRad="38100" dist="19050" dir="2700000" algn="tl" rotWithShape="0">
                      <a:schemeClr val="dk1">
                        <a:alpha val="40000"/>
                      </a:schemeClr>
                    </a:outerShdw>
                  </a:effectLst>
                  <a:latin typeface="Arial" panose="020B0604020202020204" pitchFamily="34" charset="0"/>
                  <a:ea typeface="微软雅黑" panose="020B0503020204020204" pitchFamily="34" charset="-122"/>
                  <a:sym typeface="Arial" panose="020B0604020202020204" pitchFamily="34" charset="0"/>
                </a:rPr>
                <a:t>工作沟通</a:t>
              </a:r>
              <a:endParaRPr lang="zh-CN" altLang="en-US" sz="1800" b="1" dirty="0">
                <a:ln/>
                <a:solidFill>
                  <a:schemeClr val="tx1"/>
                </a:solidFill>
                <a:effectLst>
                  <a:outerShdw blurRad="38100" dist="19050" dir="2700000" algn="tl" rotWithShape="0">
                    <a:schemeClr val="dk1">
                      <a:alpha val="40000"/>
                    </a:scheme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33807" name="文本框 66"/>
            <p:cNvSpPr txBox="1">
              <a:spLocks noChangeArrowheads="1"/>
            </p:cNvSpPr>
            <p:nvPr/>
          </p:nvSpPr>
          <p:spPr bwMode="auto">
            <a:xfrm>
              <a:off x="6199699" y="3923685"/>
              <a:ext cx="2008115" cy="1369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scene3d>
                <a:camera prst="orthographicFront"/>
                <a:lightRig rig="threePt" dir="t"/>
              </a:scene3d>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l">
                <a:lnSpc>
                  <a:spcPct val="150000"/>
                </a:lnSpc>
              </a:pPr>
              <a:r>
                <a:rPr lang="zh-CN" altLang="en-US" sz="1400" dirty="0">
                  <a:ln/>
                  <a:solidFill>
                    <a:schemeClr val="tx1"/>
                  </a:solidFill>
                  <a:effectLst>
                    <a:outerShdw blurRad="38100" dist="19050" dir="2700000" algn="tl" rotWithShape="0">
                      <a:schemeClr val="dk1">
                        <a:alpha val="40000"/>
                      </a:schemeClr>
                    </a:outerShdw>
                  </a:effectLst>
                  <a:latin typeface="Arial" panose="020B0604020202020204" pitchFamily="34" charset="0"/>
                  <a:ea typeface="微软雅黑" panose="020B0503020204020204" pitchFamily="34" charset="-122"/>
                  <a:sym typeface="Arial" panose="020B0604020202020204" pitchFamily="34" charset="0"/>
                </a:rPr>
                <a:t>遇到需求问题在工作中应该是立即与产品沟通并确认，避免开发与实际需求不符造成的开发时间延误。初期开发时应该脱离后台接口环境，以模拟数据完成页面功能的开发，以此减少后台接口不同引起的页面开发阻塞。联调阶段时问题实时反馈，在确认费前端问题时可以跳过已阻塞模块，进行其他模块，以此确保开发周期</a:t>
              </a:r>
              <a:endParaRPr lang="zh-CN" altLang="en-US" sz="1400" dirty="0">
                <a:ln/>
                <a:solidFill>
                  <a:schemeClr val="tx1"/>
                </a:solidFill>
                <a:effectLst>
                  <a:outerShdw blurRad="38100" dist="19050" dir="2700000" algn="tl" rotWithShape="0">
                    <a:schemeClr val="dk1">
                      <a:alpha val="40000"/>
                    </a:schemeClr>
                  </a:outerShdw>
                </a:effectLst>
                <a:latin typeface="Arial" panose="020B0604020202020204" pitchFamily="34" charset="0"/>
                <a:ea typeface="微软雅黑" panose="020B0503020204020204" pitchFamily="34" charset="-122"/>
                <a:sym typeface="Arial" panose="020B0604020202020204" pitchFamily="34" charset="0"/>
              </a:endParaRPr>
            </a:p>
          </p:txBody>
        </p:sp>
      </p:grpSp>
      <p:cxnSp>
        <p:nvCxnSpPr>
          <p:cNvPr id="15" name="直接连接符 14"/>
          <p:cNvCxnSpPr/>
          <p:nvPr/>
        </p:nvCxnSpPr>
        <p:spPr>
          <a:xfrm>
            <a:off x="0" y="6946358"/>
            <a:ext cx="1287813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6" name="组合 8"/>
          <p:cNvGrpSpPr/>
          <p:nvPr/>
        </p:nvGrpSpPr>
        <p:grpSpPr bwMode="auto">
          <a:xfrm>
            <a:off x="-19738" y="358284"/>
            <a:ext cx="2064319" cy="713220"/>
            <a:chOff x="285749" y="263872"/>
            <a:chExt cx="1957261" cy="675969"/>
          </a:xfrm>
        </p:grpSpPr>
        <p:grpSp>
          <p:nvGrpSpPr>
            <p:cNvPr id="17" name="组合 3"/>
            <p:cNvGrpSpPr/>
            <p:nvPr/>
          </p:nvGrpSpPr>
          <p:grpSpPr>
            <a:xfrm flipH="1">
              <a:off x="285749" y="263872"/>
              <a:ext cx="1623000" cy="675969"/>
              <a:chOff x="3533690" y="533400"/>
              <a:chExt cx="1637426" cy="675969"/>
            </a:xfrm>
            <a:solidFill>
              <a:srgbClr val="EE1C39"/>
            </a:solidFill>
          </p:grpSpPr>
          <p:sp>
            <p:nvSpPr>
              <p:cNvPr id="19" name="矩形 18"/>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20" name="椭圆 19"/>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18" name="文本框 17"/>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03</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21" name="文本框 12"/>
          <p:cNvSpPr txBox="1">
            <a:spLocks noChangeArrowheads="1"/>
          </p:cNvSpPr>
          <p:nvPr/>
        </p:nvSpPr>
        <p:spPr bwMode="auto">
          <a:xfrm>
            <a:off x="1892228" y="527426"/>
            <a:ext cx="2520924"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accent1"/>
                </a:solidFill>
                <a:latin typeface="微软雅黑" panose="020B0503020204020204" pitchFamily="34" charset="-122"/>
                <a:ea typeface="微软雅黑" panose="020B0503020204020204" pitchFamily="34" charset="-122"/>
                <a:cs typeface="+mn-ea"/>
                <a:sym typeface="+mn-lt"/>
              </a:rPr>
              <a:t>工作感悟</a:t>
            </a:r>
            <a:endParaRPr lang="zh-CN" altLang="en-US" dirty="0">
              <a:solidFill>
                <a:schemeClr val="accent1"/>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00" advTm="4000">
        <p14:prism/>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2" presetClass="entr" presetSubtype="8" fill="hold" grpId="0" nodeType="withEffect">
                                  <p:stCondLst>
                                    <p:cond delay="4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1500" fill="hold"/>
                                        <p:tgtEl>
                                          <p:spTgt spid="11"/>
                                        </p:tgtEl>
                                        <p:attrNameLst>
                                          <p:attrName>ppt_x</p:attrName>
                                        </p:attrNameLst>
                                      </p:cBhvr>
                                      <p:tavLst>
                                        <p:tav tm="0">
                                          <p:val>
                                            <p:strVal val="0-#ppt_w/2"/>
                                          </p:val>
                                        </p:tav>
                                        <p:tav tm="100000">
                                          <p:val>
                                            <p:strVal val="#ppt_x"/>
                                          </p:val>
                                        </p:tav>
                                      </p:tavLst>
                                    </p:anim>
                                    <p:anim calcmode="lin" valueType="num">
                                      <p:cBhvr additive="base">
                                        <p:cTn id="11" dur="1500" fill="hold"/>
                                        <p:tgtEl>
                                          <p:spTgt spid="11"/>
                                        </p:tgtEl>
                                        <p:attrNameLst>
                                          <p:attrName>ppt_y</p:attrName>
                                        </p:attrNameLst>
                                      </p:cBhvr>
                                      <p:tavLst>
                                        <p:tav tm="0">
                                          <p:val>
                                            <p:strVal val="#ppt_y"/>
                                          </p:val>
                                        </p:tav>
                                        <p:tav tm="100000">
                                          <p:val>
                                            <p:strVal val="#ppt_y"/>
                                          </p:val>
                                        </p:tav>
                                      </p:tavLst>
                                    </p:anim>
                                  </p:childTnLst>
                                </p:cTn>
                              </p:par>
                              <p:par>
                                <p:cTn id="12" presetID="2" presetClass="entr" presetSubtype="8" fill="hold" grpId="0" nodeType="withEffect">
                                  <p:stCondLst>
                                    <p:cond delay="80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1500" fill="hold"/>
                                        <p:tgtEl>
                                          <p:spTgt spid="10"/>
                                        </p:tgtEl>
                                        <p:attrNameLst>
                                          <p:attrName>ppt_x</p:attrName>
                                        </p:attrNameLst>
                                      </p:cBhvr>
                                      <p:tavLst>
                                        <p:tav tm="0">
                                          <p:val>
                                            <p:strVal val="0-#ppt_w/2"/>
                                          </p:val>
                                        </p:tav>
                                        <p:tav tm="100000">
                                          <p:val>
                                            <p:strVal val="#ppt_x"/>
                                          </p:val>
                                        </p:tav>
                                      </p:tavLst>
                                    </p:anim>
                                    <p:anim calcmode="lin" valueType="num">
                                      <p:cBhvr additive="base">
                                        <p:cTn id="15" dur="1500" fill="hold"/>
                                        <p:tgtEl>
                                          <p:spTgt spid="10"/>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120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1250" fill="hold"/>
                                        <p:tgtEl>
                                          <p:spTgt spid="9"/>
                                        </p:tgtEl>
                                        <p:attrNameLst>
                                          <p:attrName>ppt_x</p:attrName>
                                        </p:attrNameLst>
                                      </p:cBhvr>
                                      <p:tavLst>
                                        <p:tav tm="0">
                                          <p:val>
                                            <p:strVal val="0-#ppt_w/2"/>
                                          </p:val>
                                        </p:tav>
                                        <p:tav tm="100000">
                                          <p:val>
                                            <p:strVal val="#ppt_x"/>
                                          </p:val>
                                        </p:tav>
                                      </p:tavLst>
                                    </p:anim>
                                    <p:anim calcmode="lin" valueType="num">
                                      <p:cBhvr additive="base">
                                        <p:cTn id="19" dur="1250" fill="hold"/>
                                        <p:tgtEl>
                                          <p:spTgt spid="9"/>
                                        </p:tgtEl>
                                        <p:attrNameLst>
                                          <p:attrName>ppt_y</p:attrName>
                                        </p:attrNameLst>
                                      </p:cBhvr>
                                      <p:tavLst>
                                        <p:tav tm="0">
                                          <p:val>
                                            <p:strVal val="#ppt_y"/>
                                          </p:val>
                                        </p:tav>
                                        <p:tav tm="100000">
                                          <p:val>
                                            <p:strVal val="#ppt_y"/>
                                          </p:val>
                                        </p:tav>
                                      </p:tavLst>
                                    </p:anim>
                                  </p:childTnLst>
                                </p:cTn>
                              </p:par>
                              <p:par>
                                <p:cTn id="20" presetID="42" presetClass="entr" presetSubtype="0" fill="hold" nodeType="withEffect">
                                  <p:stCondLst>
                                    <p:cond delay="120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40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170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1000"/>
                                        <p:tgtEl>
                                          <p:spTgt spid="3"/>
                                        </p:tgtEl>
                                      </p:cBhvr>
                                    </p:animEffect>
                                    <p:anim calcmode="lin" valueType="num">
                                      <p:cBhvr>
                                        <p:cTn id="33" dur="1000" fill="hold"/>
                                        <p:tgtEl>
                                          <p:spTgt spid="3"/>
                                        </p:tgtEl>
                                        <p:attrNameLst>
                                          <p:attrName>ppt_x</p:attrName>
                                        </p:attrNameLst>
                                      </p:cBhvr>
                                      <p:tavLst>
                                        <p:tav tm="0">
                                          <p:val>
                                            <p:strVal val="#ppt_x"/>
                                          </p:val>
                                        </p:tav>
                                        <p:tav tm="100000">
                                          <p:val>
                                            <p:strVal val="#ppt_x"/>
                                          </p:val>
                                        </p:tav>
                                      </p:tavLst>
                                    </p:anim>
                                    <p:anim calcmode="lin" valueType="num">
                                      <p:cBhvr>
                                        <p:cTn id="3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P spid="11"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p:cNvSpPr/>
          <p:nvPr/>
        </p:nvSpPr>
        <p:spPr>
          <a:xfrm flipV="1">
            <a:off x="352" y="1724801"/>
            <a:ext cx="2237357" cy="3793442"/>
          </a:xfrm>
          <a:custGeom>
            <a:avLst/>
            <a:gdLst>
              <a:gd name="connsiteX0" fmla="*/ 0 w 970147"/>
              <a:gd name="connsiteY0" fmla="*/ 0 h 2686024"/>
              <a:gd name="connsiteX1" fmla="*/ 654756 w 970147"/>
              <a:gd name="connsiteY1" fmla="*/ 0 h 2686024"/>
              <a:gd name="connsiteX2" fmla="*/ 970147 w 970147"/>
              <a:gd name="connsiteY2" fmla="*/ 2686024 h 2686024"/>
              <a:gd name="connsiteX3" fmla="*/ 0 w 970147"/>
              <a:gd name="connsiteY3" fmla="*/ 2686024 h 2686024"/>
              <a:gd name="connsiteX4" fmla="*/ 0 w 970147"/>
              <a:gd name="connsiteY4" fmla="*/ 0 h 2686024"/>
              <a:gd name="connsiteX0-1" fmla="*/ 0 w 970147"/>
              <a:gd name="connsiteY0-2" fmla="*/ 0 h 2686024"/>
              <a:gd name="connsiteX1-3" fmla="*/ 724449 w 970147"/>
              <a:gd name="connsiteY1-4" fmla="*/ 0 h 2686024"/>
              <a:gd name="connsiteX2-5" fmla="*/ 970147 w 970147"/>
              <a:gd name="connsiteY2-6" fmla="*/ 2686024 h 2686024"/>
              <a:gd name="connsiteX3-7" fmla="*/ 0 w 970147"/>
              <a:gd name="connsiteY3-8" fmla="*/ 2686024 h 2686024"/>
              <a:gd name="connsiteX4-9" fmla="*/ 0 w 970147"/>
              <a:gd name="connsiteY4-10" fmla="*/ 0 h 268602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0147" h="2686024">
                <a:moveTo>
                  <a:pt x="0" y="0"/>
                </a:moveTo>
                <a:lnTo>
                  <a:pt x="724449" y="0"/>
                </a:lnTo>
                <a:lnTo>
                  <a:pt x="970147" y="2686024"/>
                </a:lnTo>
                <a:lnTo>
                  <a:pt x="0" y="2686024"/>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9"/>
          <p:cNvSpPr/>
          <p:nvPr/>
        </p:nvSpPr>
        <p:spPr>
          <a:xfrm rot="10800000" flipV="1">
            <a:off x="10464706" y="1724800"/>
            <a:ext cx="2393690" cy="3806839"/>
          </a:xfrm>
          <a:custGeom>
            <a:avLst/>
            <a:gdLst>
              <a:gd name="connsiteX0" fmla="*/ 0 w 987570"/>
              <a:gd name="connsiteY0" fmla="*/ 0 h 2686024"/>
              <a:gd name="connsiteX1" fmla="*/ 808981 w 987570"/>
              <a:gd name="connsiteY1" fmla="*/ 0 h 2686024"/>
              <a:gd name="connsiteX2" fmla="*/ 987570 w 987570"/>
              <a:gd name="connsiteY2" fmla="*/ 2686024 h 2686024"/>
              <a:gd name="connsiteX3" fmla="*/ 0 w 987570"/>
              <a:gd name="connsiteY3" fmla="*/ 2686024 h 2686024"/>
              <a:gd name="connsiteX4" fmla="*/ 0 w 987570"/>
              <a:gd name="connsiteY4" fmla="*/ 0 h 2686024"/>
              <a:gd name="connsiteX0-1" fmla="*/ 0 w 1039940"/>
              <a:gd name="connsiteY0-2" fmla="*/ 0 h 2695508"/>
              <a:gd name="connsiteX1-3" fmla="*/ 808981 w 1039940"/>
              <a:gd name="connsiteY1-4" fmla="*/ 0 h 2695508"/>
              <a:gd name="connsiteX2-5" fmla="*/ 1039940 w 1039940"/>
              <a:gd name="connsiteY2-6" fmla="*/ 2695508 h 2695508"/>
              <a:gd name="connsiteX3-7" fmla="*/ 0 w 1039940"/>
              <a:gd name="connsiteY3-8" fmla="*/ 2686024 h 2695508"/>
              <a:gd name="connsiteX4-9" fmla="*/ 0 w 1039940"/>
              <a:gd name="connsiteY4-10" fmla="*/ 0 h 269550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39940" h="2695508">
                <a:moveTo>
                  <a:pt x="0" y="0"/>
                </a:moveTo>
                <a:lnTo>
                  <a:pt x="808981" y="0"/>
                </a:lnTo>
                <a:lnTo>
                  <a:pt x="1039940" y="2695508"/>
                </a:lnTo>
                <a:lnTo>
                  <a:pt x="0" y="2686024"/>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Rectangle 13" descr="FD1DDF730CE4456e89755B07FE1653D0# #Rectangle 13"/>
          <p:cNvSpPr>
            <a:spLocks noChangeArrowheads="1"/>
          </p:cNvSpPr>
          <p:nvPr/>
        </p:nvSpPr>
        <p:spPr bwMode="auto">
          <a:xfrm>
            <a:off x="1872869" y="5585094"/>
            <a:ext cx="2053136" cy="395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defRPr/>
            </a:pPr>
            <a:r>
              <a:rPr lang="zh-CN" altLang="en-US" sz="1970" dirty="0">
                <a:solidFill>
                  <a:schemeClr val="tx1">
                    <a:lumMod val="75000"/>
                    <a:lumOff val="25000"/>
                  </a:schemeClr>
                </a:solidFill>
                <a:latin typeface="微软雅黑" panose="020B0503020204020204" pitchFamily="34" charset="-122"/>
                <a:ea typeface="微软雅黑" panose="020B0503020204020204" pitchFamily="34" charset="-122"/>
              </a:rPr>
              <a:t>成功项目一</a:t>
            </a:r>
            <a:endParaRPr lang="en-US" altLang="zh-CN" sz="197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7" name="Rectangle 13" descr="FD1DDF730CE4456e89755B07FE1653D0# #Rectangle 13"/>
          <p:cNvSpPr>
            <a:spLocks noChangeArrowheads="1"/>
          </p:cNvSpPr>
          <p:nvPr/>
        </p:nvSpPr>
        <p:spPr bwMode="auto">
          <a:xfrm>
            <a:off x="1887295" y="5990117"/>
            <a:ext cx="2443733" cy="525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spcBef>
                <a:spcPct val="0"/>
              </a:spcBef>
              <a:buNone/>
              <a:defRPr/>
            </a:pPr>
            <a:r>
              <a:rPr lang="zh-CN" altLang="en-US" sz="1405" dirty="0">
                <a:solidFill>
                  <a:schemeClr val="tx1">
                    <a:lumMod val="75000"/>
                    <a:lumOff val="25000"/>
                  </a:schemeClr>
                </a:solidFill>
                <a:latin typeface="微软雅黑" panose="020B0503020204020204" pitchFamily="34" charset="-122"/>
                <a:ea typeface="微软雅黑" panose="020B0503020204020204" pitchFamily="34" charset="-122"/>
              </a:rPr>
              <a:t>此处添加项目扼要说明，</a:t>
            </a:r>
            <a:endParaRPr lang="en-US" altLang="zh-CN" sz="1405"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eaLnBrk="1" hangingPunct="1">
              <a:spcBef>
                <a:spcPct val="0"/>
              </a:spcBef>
              <a:buNone/>
              <a:defRPr/>
            </a:pPr>
            <a:r>
              <a:rPr lang="zh-CN" altLang="en-US" sz="1405" dirty="0">
                <a:solidFill>
                  <a:schemeClr val="tx1">
                    <a:lumMod val="75000"/>
                    <a:lumOff val="25000"/>
                  </a:schemeClr>
                </a:solidFill>
                <a:latin typeface="微软雅黑" panose="020B0503020204020204" pitchFamily="34" charset="-122"/>
                <a:ea typeface="微软雅黑" panose="020B0503020204020204" pitchFamily="34" charset="-122"/>
              </a:rPr>
              <a:t>添加简短说明文字。</a:t>
            </a:r>
            <a:endParaRPr lang="en-US" altLang="zh-CN" sz="140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 name="Rectangle 13" descr="FD1DDF730CE4456e89755B07FE1653D0# #Rectangle 13"/>
          <p:cNvSpPr>
            <a:spLocks noChangeArrowheads="1"/>
          </p:cNvSpPr>
          <p:nvPr/>
        </p:nvSpPr>
        <p:spPr bwMode="auto">
          <a:xfrm>
            <a:off x="4784253" y="5585094"/>
            <a:ext cx="2032326" cy="395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defRPr/>
            </a:pPr>
            <a:r>
              <a:rPr lang="zh-CN" altLang="en-US" sz="1970" dirty="0">
                <a:solidFill>
                  <a:schemeClr val="tx1">
                    <a:lumMod val="75000"/>
                    <a:lumOff val="25000"/>
                  </a:schemeClr>
                </a:solidFill>
                <a:latin typeface="微软雅黑" panose="020B0503020204020204" pitchFamily="34" charset="-122"/>
                <a:ea typeface="微软雅黑" panose="020B0503020204020204" pitchFamily="34" charset="-122"/>
              </a:rPr>
              <a:t>成功项目二</a:t>
            </a:r>
            <a:endParaRPr lang="en-US" altLang="zh-CN" sz="197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Rectangle 13" descr="FD1DDF730CE4456e89755B07FE1653D0# #Rectangle 13"/>
          <p:cNvSpPr>
            <a:spLocks noChangeArrowheads="1"/>
          </p:cNvSpPr>
          <p:nvPr/>
        </p:nvSpPr>
        <p:spPr bwMode="auto">
          <a:xfrm>
            <a:off x="4784252" y="5990117"/>
            <a:ext cx="2443733" cy="525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spcBef>
                <a:spcPct val="0"/>
              </a:spcBef>
              <a:buNone/>
              <a:defRPr/>
            </a:pPr>
            <a:r>
              <a:rPr lang="zh-CN" altLang="en-US" sz="1405" dirty="0">
                <a:solidFill>
                  <a:schemeClr val="tx1">
                    <a:lumMod val="75000"/>
                    <a:lumOff val="25000"/>
                  </a:schemeClr>
                </a:solidFill>
                <a:latin typeface="微软雅黑" panose="020B0503020204020204" pitchFamily="34" charset="-122"/>
                <a:ea typeface="微软雅黑" panose="020B0503020204020204" pitchFamily="34" charset="-122"/>
              </a:rPr>
              <a:t>此处添加项目扼要说明，</a:t>
            </a:r>
            <a:endParaRPr lang="en-US" altLang="zh-CN" sz="1405"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eaLnBrk="1" hangingPunct="1">
              <a:spcBef>
                <a:spcPct val="0"/>
              </a:spcBef>
              <a:buNone/>
              <a:defRPr/>
            </a:pPr>
            <a:r>
              <a:rPr lang="zh-CN" altLang="en-US" sz="1405" dirty="0">
                <a:solidFill>
                  <a:schemeClr val="tx1">
                    <a:lumMod val="75000"/>
                    <a:lumOff val="25000"/>
                  </a:schemeClr>
                </a:solidFill>
                <a:latin typeface="微软雅黑" panose="020B0503020204020204" pitchFamily="34" charset="-122"/>
                <a:ea typeface="微软雅黑" panose="020B0503020204020204" pitchFamily="34" charset="-122"/>
              </a:rPr>
              <a:t>添加简短说明文字。</a:t>
            </a:r>
            <a:endParaRPr lang="en-US" altLang="zh-CN" sz="140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0" name="Rectangle 13" descr="FD1DDF730CE4456e89755B07FE1653D0# #Rectangle 13"/>
          <p:cNvSpPr>
            <a:spLocks noChangeArrowheads="1"/>
          </p:cNvSpPr>
          <p:nvPr/>
        </p:nvSpPr>
        <p:spPr bwMode="auto">
          <a:xfrm>
            <a:off x="7541414" y="5585094"/>
            <a:ext cx="2032326" cy="395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None/>
              <a:defRPr/>
            </a:pPr>
            <a:r>
              <a:rPr lang="zh-CN" altLang="en-US" sz="1970" dirty="0">
                <a:solidFill>
                  <a:schemeClr val="tx1">
                    <a:lumMod val="75000"/>
                    <a:lumOff val="25000"/>
                  </a:schemeClr>
                </a:solidFill>
                <a:latin typeface="微软雅黑" panose="020B0503020204020204" pitchFamily="34" charset="-122"/>
                <a:ea typeface="微软雅黑" panose="020B0503020204020204" pitchFamily="34" charset="-122"/>
              </a:rPr>
              <a:t>成功项目三</a:t>
            </a:r>
            <a:endParaRPr lang="en-US" altLang="zh-CN" sz="197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Rectangle 13" descr="FD1DDF730CE4456e89755B07FE1653D0# #Rectangle 13"/>
          <p:cNvSpPr>
            <a:spLocks noChangeArrowheads="1"/>
          </p:cNvSpPr>
          <p:nvPr/>
        </p:nvSpPr>
        <p:spPr bwMode="auto">
          <a:xfrm>
            <a:off x="7541412" y="5990117"/>
            <a:ext cx="2443733" cy="525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spcBef>
                <a:spcPct val="0"/>
              </a:spcBef>
              <a:buNone/>
              <a:defRPr/>
            </a:pPr>
            <a:r>
              <a:rPr lang="zh-CN" altLang="en-US" sz="1405" dirty="0">
                <a:solidFill>
                  <a:schemeClr val="tx1">
                    <a:lumMod val="75000"/>
                    <a:lumOff val="25000"/>
                  </a:schemeClr>
                </a:solidFill>
                <a:latin typeface="微软雅黑" panose="020B0503020204020204" pitchFamily="34" charset="-122"/>
                <a:ea typeface="微软雅黑" panose="020B0503020204020204" pitchFamily="34" charset="-122"/>
              </a:rPr>
              <a:t>此处添加项目扼要说明，</a:t>
            </a:r>
            <a:endParaRPr lang="en-US" altLang="zh-CN" sz="1405"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eaLnBrk="1" hangingPunct="1">
              <a:spcBef>
                <a:spcPct val="0"/>
              </a:spcBef>
              <a:buNone/>
              <a:defRPr/>
            </a:pPr>
            <a:r>
              <a:rPr lang="zh-CN" altLang="en-US" sz="1405" dirty="0">
                <a:solidFill>
                  <a:schemeClr val="tx1">
                    <a:lumMod val="75000"/>
                    <a:lumOff val="25000"/>
                  </a:schemeClr>
                </a:solidFill>
                <a:latin typeface="微软雅黑" panose="020B0503020204020204" pitchFamily="34" charset="-122"/>
                <a:ea typeface="微软雅黑" panose="020B0503020204020204" pitchFamily="34" charset="-122"/>
              </a:rPr>
              <a:t>添加简短说明文字。</a:t>
            </a:r>
            <a:endParaRPr lang="en-US" altLang="zh-CN" sz="1405"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1"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l="30188" r="339" b="80"/>
          <a:stretch>
            <a:fillRect/>
          </a:stretch>
        </p:blipFill>
        <p:spPr bwMode="auto">
          <a:xfrm>
            <a:off x="1872870" y="1724801"/>
            <a:ext cx="3230520" cy="3790406"/>
          </a:xfrm>
          <a:prstGeom prst="parallelogram">
            <a:avLst>
              <a:gd name="adj" fmla="val 16503"/>
            </a:avLst>
          </a:prstGeom>
          <a:noFill/>
          <a:extLst>
            <a:ext uri="{909E8E84-426E-40DD-AFC4-6F175D3DCCD1}">
              <a14:hiddenFill xmlns:a14="http://schemas.microsoft.com/office/drawing/2010/main">
                <a:solidFill>
                  <a:srgbClr val="FFFFFF"/>
                </a:solidFill>
              </a14:hiddenFill>
            </a:ext>
          </a:extLst>
        </p:spPr>
      </p:pic>
      <p:pic>
        <p:nvPicPr>
          <p:cNvPr id="32"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0709" t="7517" r="20914" b="10297"/>
          <a:stretch>
            <a:fillRect/>
          </a:stretch>
        </p:blipFill>
        <p:spPr bwMode="auto">
          <a:xfrm>
            <a:off x="4711563" y="1724802"/>
            <a:ext cx="3246348" cy="3790406"/>
          </a:xfrm>
          <a:prstGeom prst="parallelogram">
            <a:avLst>
              <a:gd name="adj" fmla="val 16503"/>
            </a:avLst>
          </a:prstGeom>
          <a:noFill/>
          <a:extLst>
            <a:ext uri="{909E8E84-426E-40DD-AFC4-6F175D3DCCD1}">
              <a14:hiddenFill xmlns:a14="http://schemas.microsoft.com/office/drawing/2010/main">
                <a:solidFill>
                  <a:srgbClr val="FFFFFF"/>
                </a:solidFill>
              </a14:hiddenFill>
            </a:ext>
          </a:extLst>
        </p:spPr>
      </p:pic>
      <p:pic>
        <p:nvPicPr>
          <p:cNvPr id="33"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6458" t="2473" r="36775" b="434"/>
          <a:stretch>
            <a:fillRect/>
          </a:stretch>
        </p:blipFill>
        <p:spPr bwMode="auto">
          <a:xfrm>
            <a:off x="7569385" y="1724802"/>
            <a:ext cx="3246348" cy="3790404"/>
          </a:xfrm>
          <a:prstGeom prst="parallelogram">
            <a:avLst>
              <a:gd name="adj" fmla="val 16503"/>
            </a:avLst>
          </a:prstGeom>
          <a:noFill/>
          <a:extLst>
            <a:ext uri="{909E8E84-426E-40DD-AFC4-6F175D3DCCD1}">
              <a14:hiddenFill xmlns:a14="http://schemas.microsoft.com/office/drawing/2010/main">
                <a:solidFill>
                  <a:srgbClr val="FFFFFF"/>
                </a:solidFill>
              </a14:hiddenFill>
            </a:ext>
          </a:extLst>
        </p:spPr>
      </p:pic>
      <p:grpSp>
        <p:nvGrpSpPr>
          <p:cNvPr id="22" name="组合 8"/>
          <p:cNvGrpSpPr/>
          <p:nvPr/>
        </p:nvGrpSpPr>
        <p:grpSpPr bwMode="auto">
          <a:xfrm>
            <a:off x="-19738" y="358284"/>
            <a:ext cx="2064319" cy="713220"/>
            <a:chOff x="285749" y="263872"/>
            <a:chExt cx="1957261" cy="675969"/>
          </a:xfrm>
        </p:grpSpPr>
        <p:grpSp>
          <p:nvGrpSpPr>
            <p:cNvPr id="23" name="组合 3"/>
            <p:cNvGrpSpPr/>
            <p:nvPr/>
          </p:nvGrpSpPr>
          <p:grpSpPr>
            <a:xfrm flipH="1">
              <a:off x="285749" y="263872"/>
              <a:ext cx="1623000" cy="675969"/>
              <a:chOff x="3533690" y="533400"/>
              <a:chExt cx="1637426" cy="675969"/>
            </a:xfrm>
            <a:solidFill>
              <a:srgbClr val="EE1C39"/>
            </a:solidFill>
          </p:grpSpPr>
          <p:sp>
            <p:nvSpPr>
              <p:cNvPr id="35" name="矩形 34"/>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36" name="椭圆 35"/>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34" name="文本框 33"/>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03</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37" name="文本框 12"/>
          <p:cNvSpPr txBox="1">
            <a:spLocks noChangeArrowheads="1"/>
          </p:cNvSpPr>
          <p:nvPr/>
        </p:nvSpPr>
        <p:spPr bwMode="auto">
          <a:xfrm>
            <a:off x="1892228" y="528061"/>
            <a:ext cx="25209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accent1"/>
                </a:solidFill>
                <a:latin typeface="微软雅黑" panose="020B0503020204020204" pitchFamily="34" charset="-122"/>
                <a:ea typeface="微软雅黑" panose="020B0503020204020204" pitchFamily="34" charset="-122"/>
                <a:cs typeface="+mn-ea"/>
                <a:sym typeface="+mn-lt"/>
              </a:rPr>
              <a:t>年度工作概述</a:t>
            </a:r>
            <a:endParaRPr lang="zh-CN" altLang="en-US" dirty="0">
              <a:solidFill>
                <a:schemeClr val="accent1"/>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500" fill="hold"/>
                                        <p:tgtEl>
                                          <p:spTgt spid="31"/>
                                        </p:tgtEl>
                                        <p:attrNameLst>
                                          <p:attrName>ppt_x</p:attrName>
                                        </p:attrNameLst>
                                      </p:cBhvr>
                                      <p:tavLst>
                                        <p:tav tm="0">
                                          <p:val>
                                            <p:strVal val="0-#ppt_w/2"/>
                                          </p:val>
                                        </p:tav>
                                        <p:tav tm="100000">
                                          <p:val>
                                            <p:strVal val="#ppt_x"/>
                                          </p:val>
                                        </p:tav>
                                      </p:tavLst>
                                    </p:anim>
                                    <p:anim calcmode="lin" valueType="num">
                                      <p:cBhvr additive="base">
                                        <p:cTn id="16" dur="500" fill="hold"/>
                                        <p:tgtEl>
                                          <p:spTgt spid="31"/>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cBhvr additive="base">
                                        <p:cTn id="19" dur="500" fill="hold"/>
                                        <p:tgtEl>
                                          <p:spTgt spid="32"/>
                                        </p:tgtEl>
                                        <p:attrNameLst>
                                          <p:attrName>ppt_x</p:attrName>
                                        </p:attrNameLst>
                                      </p:cBhvr>
                                      <p:tavLst>
                                        <p:tav tm="0">
                                          <p:val>
                                            <p:strVal val="0-#ppt_w/2"/>
                                          </p:val>
                                        </p:tav>
                                        <p:tav tm="100000">
                                          <p:val>
                                            <p:strVal val="#ppt_x"/>
                                          </p:val>
                                        </p:tav>
                                      </p:tavLst>
                                    </p:anim>
                                    <p:anim calcmode="lin" valueType="num">
                                      <p:cBhvr additive="base">
                                        <p:cTn id="20" dur="500" fill="hold"/>
                                        <p:tgtEl>
                                          <p:spTgt spid="32"/>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500" fill="hold"/>
                                        <p:tgtEl>
                                          <p:spTgt spid="33"/>
                                        </p:tgtEl>
                                        <p:attrNameLst>
                                          <p:attrName>ppt_x</p:attrName>
                                        </p:attrNameLst>
                                      </p:cBhvr>
                                      <p:tavLst>
                                        <p:tav tm="0">
                                          <p:val>
                                            <p:strVal val="0-#ppt_w/2"/>
                                          </p:val>
                                        </p:tav>
                                        <p:tav tm="100000">
                                          <p:val>
                                            <p:strVal val="#ppt_x"/>
                                          </p:val>
                                        </p:tav>
                                      </p:tavLst>
                                    </p:anim>
                                    <p:anim calcmode="lin" valueType="num">
                                      <p:cBhvr additive="base">
                                        <p:cTn id="24" dur="500" fill="hold"/>
                                        <p:tgtEl>
                                          <p:spTgt spid="33"/>
                                        </p:tgtEl>
                                        <p:attrNameLst>
                                          <p:attrName>ppt_y</p:attrName>
                                        </p:attrNameLst>
                                      </p:cBhvr>
                                      <p:tavLst>
                                        <p:tav tm="0">
                                          <p:val>
                                            <p:strVal val="#ppt_y"/>
                                          </p:val>
                                        </p:tav>
                                        <p:tav tm="100000">
                                          <p:val>
                                            <p:strVal val="#ppt_y"/>
                                          </p:val>
                                        </p:tav>
                                      </p:tavLst>
                                    </p:anim>
                                  </p:childTnLst>
                                </p:cTn>
                              </p:par>
                            </p:childTnLst>
                          </p:cTn>
                        </p:par>
                        <p:par>
                          <p:cTn id="25" fill="hold">
                            <p:stCondLst>
                              <p:cond delay="500"/>
                            </p:stCondLst>
                            <p:childTnLst>
                              <p:par>
                                <p:cTn id="26" presetID="22" presetClass="entr" presetSubtype="8"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left)">
                                      <p:cBhvr>
                                        <p:cTn id="28" dur="500"/>
                                        <p:tgtEl>
                                          <p:spTgt spid="17"/>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wipe(left)">
                                      <p:cBhvr>
                                        <p:cTn id="31" dur="500"/>
                                        <p:tgtEl>
                                          <p:spTgt spid="16"/>
                                        </p:tgtEl>
                                      </p:cBhvr>
                                    </p:animEffect>
                                  </p:childTnLst>
                                </p:cTn>
                              </p:par>
                            </p:childTnLst>
                          </p:cTn>
                        </p:par>
                        <p:par>
                          <p:cTn id="32" fill="hold">
                            <p:stCondLst>
                              <p:cond delay="1000"/>
                            </p:stCondLst>
                            <p:childTnLst>
                              <p:par>
                                <p:cTn id="33" presetID="22" presetClass="entr" presetSubtype="8"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wipe(left)">
                                      <p:cBhvr>
                                        <p:cTn id="35" dur="500"/>
                                        <p:tgtEl>
                                          <p:spTgt spid="19"/>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left)">
                                      <p:cBhvr>
                                        <p:cTn id="38" dur="500"/>
                                        <p:tgtEl>
                                          <p:spTgt spid="18"/>
                                        </p:tgtEl>
                                      </p:cBhvr>
                                    </p:animEffect>
                                  </p:childTnLst>
                                </p:cTn>
                              </p:par>
                            </p:childTnLst>
                          </p:cTn>
                        </p:par>
                        <p:par>
                          <p:cTn id="39" fill="hold">
                            <p:stCondLst>
                              <p:cond delay="1500"/>
                            </p:stCondLst>
                            <p:childTnLst>
                              <p:par>
                                <p:cTn id="40" presetID="22" presetClass="entr" presetSubtype="8" fill="hold" grpId="0"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left)">
                                      <p:cBhvr>
                                        <p:cTn id="42" dur="500"/>
                                        <p:tgtEl>
                                          <p:spTgt spid="21"/>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wipe(left)">
                                      <p:cBhvr>
                                        <p:cTn id="4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5" grpId="0" animBg="1"/>
      <p:bldP spid="16" grpId="0"/>
      <p:bldP spid="17" grpId="0"/>
      <p:bldP spid="18" grpId="0"/>
      <p:bldP spid="19" grpId="0"/>
      <p:bldP spid="20" grpId="0"/>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l="-20000" r="-15000"/>
          </a:stretch>
        </a:blipFill>
        <a:effectLst/>
      </p:bgPr>
    </p:bg>
    <p:spTree>
      <p:nvGrpSpPr>
        <p:cNvPr id="1" name=""/>
        <p:cNvGrpSpPr/>
        <p:nvPr/>
      </p:nvGrpSpPr>
      <p:grpSpPr>
        <a:xfrm>
          <a:off x="0" y="0"/>
          <a:ext cx="0" cy="0"/>
          <a:chOff x="0" y="0"/>
          <a:chExt cx="0" cy="0"/>
        </a:xfrm>
      </p:grpSpPr>
      <p:grpSp>
        <p:nvGrpSpPr>
          <p:cNvPr id="15" name="组合 14"/>
          <p:cNvGrpSpPr/>
          <p:nvPr/>
        </p:nvGrpSpPr>
        <p:grpSpPr>
          <a:xfrm>
            <a:off x="-492463" y="1904566"/>
            <a:ext cx="13843676" cy="3423518"/>
            <a:chOff x="-1300336" y="2498256"/>
            <a:chExt cx="13126576" cy="2348064"/>
          </a:xfrm>
        </p:grpSpPr>
        <p:sp>
          <p:nvSpPr>
            <p:cNvPr id="38" name="矩形 37"/>
            <p:cNvSpPr/>
            <p:nvPr/>
          </p:nvSpPr>
          <p:spPr>
            <a:xfrm>
              <a:off x="5262952" y="2498256"/>
              <a:ext cx="6563288" cy="2348064"/>
            </a:xfrm>
            <a:prstGeom prst="rect">
              <a:avLst/>
            </a:prstGeom>
            <a:gradFill>
              <a:gsLst>
                <a:gs pos="0">
                  <a:schemeClr val="bg1">
                    <a:alpha val="8500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9" name="矩形 38"/>
            <p:cNvSpPr/>
            <p:nvPr/>
          </p:nvSpPr>
          <p:spPr>
            <a:xfrm flipH="1">
              <a:off x="-1300336" y="2498256"/>
              <a:ext cx="6563288" cy="2348064"/>
            </a:xfrm>
            <a:prstGeom prst="rect">
              <a:avLst/>
            </a:prstGeom>
            <a:gradFill>
              <a:gsLst>
                <a:gs pos="0">
                  <a:schemeClr val="bg1">
                    <a:alpha val="8500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grpSp>
      <p:sp>
        <p:nvSpPr>
          <p:cNvPr id="40" name="文本框 19"/>
          <p:cNvSpPr txBox="1"/>
          <p:nvPr/>
        </p:nvSpPr>
        <p:spPr>
          <a:xfrm>
            <a:off x="1648089" y="3694095"/>
            <a:ext cx="2655990" cy="1163395"/>
          </a:xfrm>
          <a:prstGeom prst="rect">
            <a:avLst/>
          </a:prstGeom>
          <a:noFill/>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altLang="zh-CN" sz="6960" b="1"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PART. </a:t>
            </a:r>
            <a:endParaRPr lang="zh-CN" altLang="en-US" sz="6960" b="1"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16" name="矩形 15"/>
          <p:cNvSpPr/>
          <p:nvPr/>
        </p:nvSpPr>
        <p:spPr>
          <a:xfrm>
            <a:off x="4063179" y="1944686"/>
            <a:ext cx="1683474" cy="3338158"/>
          </a:xfrm>
          <a:prstGeom prst="rect">
            <a:avLst/>
          </a:prstGeom>
        </p:spPr>
        <p:txBody>
          <a:bodyPr wrap="none">
            <a:spAutoFit/>
          </a:bodyPr>
          <a:lstStyle/>
          <a:p>
            <a:r>
              <a:rPr lang="en-US" altLang="zh-CN" sz="2109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4</a:t>
            </a:r>
            <a:endParaRPr lang="zh-CN" altLang="en-US" sz="2109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cxnSp>
        <p:nvCxnSpPr>
          <p:cNvPr id="24" name="直接连接符 23"/>
          <p:cNvCxnSpPr/>
          <p:nvPr/>
        </p:nvCxnSpPr>
        <p:spPr>
          <a:xfrm>
            <a:off x="5757474" y="2561808"/>
            <a:ext cx="0" cy="2109546"/>
          </a:xfrm>
          <a:prstGeom prst="line">
            <a:avLst/>
          </a:prstGeom>
          <a:ln w="28575">
            <a:solidFill>
              <a:srgbClr val="355A8F"/>
            </a:solidFill>
          </a:ln>
        </p:spPr>
        <p:style>
          <a:lnRef idx="1">
            <a:schemeClr val="accent1"/>
          </a:lnRef>
          <a:fillRef idx="0">
            <a:schemeClr val="accent1"/>
          </a:fillRef>
          <a:effectRef idx="0">
            <a:schemeClr val="accent1"/>
          </a:effectRef>
          <a:fontRef idx="minor">
            <a:schemeClr val="tx1"/>
          </a:fontRef>
        </p:style>
      </p:cxnSp>
      <p:sp>
        <p:nvSpPr>
          <p:cNvPr id="41" name="文本框 19"/>
          <p:cNvSpPr txBox="1"/>
          <p:nvPr/>
        </p:nvSpPr>
        <p:spPr>
          <a:xfrm>
            <a:off x="6150484" y="2530445"/>
            <a:ext cx="4942457" cy="923330"/>
          </a:xfrm>
          <a:prstGeom prst="rect">
            <a:avLst/>
          </a:prstGeom>
          <a:noFill/>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5400" dirty="0">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工作规划</a:t>
            </a:r>
            <a:endParaRPr lang="zh-CN" altLang="en-US" sz="5400" dirty="0">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42" name="文本框 16"/>
          <p:cNvSpPr txBox="1">
            <a:spLocks noChangeArrowheads="1"/>
          </p:cNvSpPr>
          <p:nvPr/>
        </p:nvSpPr>
        <p:spPr bwMode="auto">
          <a:xfrm>
            <a:off x="6150610" y="3453765"/>
            <a:ext cx="5691505" cy="126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50000"/>
              </a:lnSpc>
              <a:buNone/>
            </a:pPr>
            <a:r>
              <a:rPr lang="zh-CN" altLang="en-US" sz="1685"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rPr>
              <a:t>在新的一年里，至少再掌握一个新的前端框架，并且能够使用其进行实际项目开发，在之后的工作中更加规范自己的代码风格，加强平时积累问题的习惯。</a:t>
            </a:r>
            <a:endParaRPr lang="zh-CN" altLang="en-US" sz="1685"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1406525" y="2437130"/>
            <a:ext cx="3341370" cy="3034665"/>
            <a:chOff x="176213" y="2776991"/>
            <a:chExt cx="2038350" cy="1657351"/>
          </a:xfrm>
        </p:grpSpPr>
        <p:sp>
          <p:nvSpPr>
            <p:cNvPr id="11" name="Rectangle 10"/>
            <p:cNvSpPr/>
            <p:nvPr/>
          </p:nvSpPr>
          <p:spPr>
            <a:xfrm>
              <a:off x="1657351" y="2776991"/>
              <a:ext cx="557212" cy="676276"/>
            </a:xfrm>
            <a:custGeom>
              <a:avLst/>
              <a:gdLst>
                <a:gd name="connsiteX0" fmla="*/ 0 w 552450"/>
                <a:gd name="connsiteY0" fmla="*/ 0 h 514350"/>
                <a:gd name="connsiteX1" fmla="*/ 552450 w 552450"/>
                <a:gd name="connsiteY1" fmla="*/ 0 h 514350"/>
                <a:gd name="connsiteX2" fmla="*/ 552450 w 552450"/>
                <a:gd name="connsiteY2" fmla="*/ 514350 h 514350"/>
                <a:gd name="connsiteX3" fmla="*/ 0 w 552450"/>
                <a:gd name="connsiteY3" fmla="*/ 514350 h 514350"/>
                <a:gd name="connsiteX4" fmla="*/ 0 w 552450"/>
                <a:gd name="connsiteY4" fmla="*/ 0 h 514350"/>
                <a:gd name="connsiteX0-1" fmla="*/ 0 w 554831"/>
                <a:gd name="connsiteY0-2" fmla="*/ 0 h 514350"/>
                <a:gd name="connsiteX1-3" fmla="*/ 554831 w 554831"/>
                <a:gd name="connsiteY1-4" fmla="*/ 45244 h 514350"/>
                <a:gd name="connsiteX2-5" fmla="*/ 552450 w 554831"/>
                <a:gd name="connsiteY2-6" fmla="*/ 514350 h 514350"/>
                <a:gd name="connsiteX3-7" fmla="*/ 0 w 554831"/>
                <a:gd name="connsiteY3-8" fmla="*/ 514350 h 514350"/>
                <a:gd name="connsiteX4-9" fmla="*/ 0 w 554831"/>
                <a:gd name="connsiteY4-10" fmla="*/ 0 h 514350"/>
                <a:gd name="connsiteX0-11" fmla="*/ 0 w 555060"/>
                <a:gd name="connsiteY0-12" fmla="*/ 0 h 538163"/>
                <a:gd name="connsiteX1-13" fmla="*/ 554831 w 555060"/>
                <a:gd name="connsiteY1-14" fmla="*/ 45244 h 538163"/>
                <a:gd name="connsiteX2-15" fmla="*/ 554831 w 555060"/>
                <a:gd name="connsiteY2-16" fmla="*/ 538163 h 538163"/>
                <a:gd name="connsiteX3-17" fmla="*/ 0 w 555060"/>
                <a:gd name="connsiteY3-18" fmla="*/ 514350 h 538163"/>
                <a:gd name="connsiteX4-19" fmla="*/ 0 w 555060"/>
                <a:gd name="connsiteY4-20" fmla="*/ 0 h 538163"/>
                <a:gd name="connsiteX0-21" fmla="*/ 0 w 557212"/>
                <a:gd name="connsiteY0-22" fmla="*/ 0 h 538163"/>
                <a:gd name="connsiteX1-23" fmla="*/ 557212 w 557212"/>
                <a:gd name="connsiteY1-24" fmla="*/ 95250 h 538163"/>
                <a:gd name="connsiteX2-25" fmla="*/ 554831 w 557212"/>
                <a:gd name="connsiteY2-26" fmla="*/ 538163 h 538163"/>
                <a:gd name="connsiteX3-27" fmla="*/ 0 w 557212"/>
                <a:gd name="connsiteY3-28" fmla="*/ 514350 h 538163"/>
                <a:gd name="connsiteX4-29" fmla="*/ 0 w 557212"/>
                <a:gd name="connsiteY4-30" fmla="*/ 0 h 538163"/>
                <a:gd name="connsiteX0-31" fmla="*/ 0 w 557212"/>
                <a:gd name="connsiteY0-32" fmla="*/ 0 h 676276"/>
                <a:gd name="connsiteX1-33" fmla="*/ 557212 w 557212"/>
                <a:gd name="connsiteY1-34" fmla="*/ 95250 h 676276"/>
                <a:gd name="connsiteX2-35" fmla="*/ 554831 w 557212"/>
                <a:gd name="connsiteY2-36" fmla="*/ 676276 h 676276"/>
                <a:gd name="connsiteX3-37" fmla="*/ 0 w 557212"/>
                <a:gd name="connsiteY3-38" fmla="*/ 514350 h 676276"/>
                <a:gd name="connsiteX4-39" fmla="*/ 0 w 557212"/>
                <a:gd name="connsiteY4-40" fmla="*/ 0 h 676276"/>
                <a:gd name="connsiteX0-41" fmla="*/ 0 w 557212"/>
                <a:gd name="connsiteY0-42" fmla="*/ 0 h 676276"/>
                <a:gd name="connsiteX1-43" fmla="*/ 557212 w 557212"/>
                <a:gd name="connsiteY1-44" fmla="*/ 259556 h 676276"/>
                <a:gd name="connsiteX2-45" fmla="*/ 554831 w 557212"/>
                <a:gd name="connsiteY2-46" fmla="*/ 676276 h 676276"/>
                <a:gd name="connsiteX3-47" fmla="*/ 0 w 557212"/>
                <a:gd name="connsiteY3-48" fmla="*/ 514350 h 676276"/>
                <a:gd name="connsiteX4-49" fmla="*/ 0 w 557212"/>
                <a:gd name="connsiteY4-50" fmla="*/ 0 h 67627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57212" h="676276">
                  <a:moveTo>
                    <a:pt x="0" y="0"/>
                  </a:moveTo>
                  <a:lnTo>
                    <a:pt x="557212" y="259556"/>
                  </a:lnTo>
                  <a:cubicBezTo>
                    <a:pt x="556418" y="415925"/>
                    <a:pt x="555625" y="519907"/>
                    <a:pt x="554831" y="676276"/>
                  </a:cubicBezTo>
                  <a:lnTo>
                    <a:pt x="0" y="514350"/>
                  </a:lnTo>
                  <a:lnTo>
                    <a:pt x="0" y="0"/>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endParaRPr lang="id-ID" sz="10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Rectangle 10"/>
            <p:cNvSpPr/>
            <p:nvPr/>
          </p:nvSpPr>
          <p:spPr>
            <a:xfrm>
              <a:off x="1657351" y="3346110"/>
              <a:ext cx="555060" cy="521495"/>
            </a:xfrm>
            <a:custGeom>
              <a:avLst/>
              <a:gdLst>
                <a:gd name="connsiteX0" fmla="*/ 0 w 552450"/>
                <a:gd name="connsiteY0" fmla="*/ 0 h 514350"/>
                <a:gd name="connsiteX1" fmla="*/ 552450 w 552450"/>
                <a:gd name="connsiteY1" fmla="*/ 0 h 514350"/>
                <a:gd name="connsiteX2" fmla="*/ 552450 w 552450"/>
                <a:gd name="connsiteY2" fmla="*/ 514350 h 514350"/>
                <a:gd name="connsiteX3" fmla="*/ 0 w 552450"/>
                <a:gd name="connsiteY3" fmla="*/ 514350 h 514350"/>
                <a:gd name="connsiteX4" fmla="*/ 0 w 552450"/>
                <a:gd name="connsiteY4" fmla="*/ 0 h 514350"/>
                <a:gd name="connsiteX0-1" fmla="*/ 0 w 554831"/>
                <a:gd name="connsiteY0-2" fmla="*/ 0 h 514350"/>
                <a:gd name="connsiteX1-3" fmla="*/ 554831 w 554831"/>
                <a:gd name="connsiteY1-4" fmla="*/ 45244 h 514350"/>
                <a:gd name="connsiteX2-5" fmla="*/ 552450 w 554831"/>
                <a:gd name="connsiteY2-6" fmla="*/ 514350 h 514350"/>
                <a:gd name="connsiteX3-7" fmla="*/ 0 w 554831"/>
                <a:gd name="connsiteY3-8" fmla="*/ 514350 h 514350"/>
                <a:gd name="connsiteX4-9" fmla="*/ 0 w 554831"/>
                <a:gd name="connsiteY4-10" fmla="*/ 0 h 514350"/>
                <a:gd name="connsiteX0-11" fmla="*/ 0 w 555060"/>
                <a:gd name="connsiteY0-12" fmla="*/ 0 h 538163"/>
                <a:gd name="connsiteX1-13" fmla="*/ 554831 w 555060"/>
                <a:gd name="connsiteY1-14" fmla="*/ 45244 h 538163"/>
                <a:gd name="connsiteX2-15" fmla="*/ 554831 w 555060"/>
                <a:gd name="connsiteY2-16" fmla="*/ 538163 h 538163"/>
                <a:gd name="connsiteX3-17" fmla="*/ 0 w 555060"/>
                <a:gd name="connsiteY3-18" fmla="*/ 514350 h 538163"/>
                <a:gd name="connsiteX4-19" fmla="*/ 0 w 555060"/>
                <a:gd name="connsiteY4-20" fmla="*/ 0 h 538163"/>
                <a:gd name="connsiteX0-21" fmla="*/ 0 w 557212"/>
                <a:gd name="connsiteY0-22" fmla="*/ 0 h 538163"/>
                <a:gd name="connsiteX1-23" fmla="*/ 557212 w 557212"/>
                <a:gd name="connsiteY1-24" fmla="*/ 95250 h 538163"/>
                <a:gd name="connsiteX2-25" fmla="*/ 554831 w 557212"/>
                <a:gd name="connsiteY2-26" fmla="*/ 538163 h 538163"/>
                <a:gd name="connsiteX3-27" fmla="*/ 0 w 557212"/>
                <a:gd name="connsiteY3-28" fmla="*/ 514350 h 538163"/>
                <a:gd name="connsiteX4-29" fmla="*/ 0 w 557212"/>
                <a:gd name="connsiteY4-30" fmla="*/ 0 h 538163"/>
                <a:gd name="connsiteX0-31" fmla="*/ 0 w 557212"/>
                <a:gd name="connsiteY0-32" fmla="*/ 0 h 676276"/>
                <a:gd name="connsiteX1-33" fmla="*/ 557212 w 557212"/>
                <a:gd name="connsiteY1-34" fmla="*/ 95250 h 676276"/>
                <a:gd name="connsiteX2-35" fmla="*/ 554831 w 557212"/>
                <a:gd name="connsiteY2-36" fmla="*/ 676276 h 676276"/>
                <a:gd name="connsiteX3-37" fmla="*/ 0 w 557212"/>
                <a:gd name="connsiteY3-38" fmla="*/ 514350 h 676276"/>
                <a:gd name="connsiteX4-39" fmla="*/ 0 w 557212"/>
                <a:gd name="connsiteY4-40" fmla="*/ 0 h 676276"/>
                <a:gd name="connsiteX0-41" fmla="*/ 0 w 557212"/>
                <a:gd name="connsiteY0-42" fmla="*/ 0 h 676276"/>
                <a:gd name="connsiteX1-43" fmla="*/ 557212 w 557212"/>
                <a:gd name="connsiteY1-44" fmla="*/ 259556 h 676276"/>
                <a:gd name="connsiteX2-45" fmla="*/ 554831 w 557212"/>
                <a:gd name="connsiteY2-46" fmla="*/ 676276 h 676276"/>
                <a:gd name="connsiteX3-47" fmla="*/ 0 w 557212"/>
                <a:gd name="connsiteY3-48" fmla="*/ 514350 h 676276"/>
                <a:gd name="connsiteX4-49" fmla="*/ 0 w 557212"/>
                <a:gd name="connsiteY4-50" fmla="*/ 0 h 676276"/>
                <a:gd name="connsiteX0-51" fmla="*/ 0 w 555060"/>
                <a:gd name="connsiteY0-52" fmla="*/ 0 h 676276"/>
                <a:gd name="connsiteX1-53" fmla="*/ 554831 w 555060"/>
                <a:gd name="connsiteY1-54" fmla="*/ 166687 h 676276"/>
                <a:gd name="connsiteX2-55" fmla="*/ 554831 w 555060"/>
                <a:gd name="connsiteY2-56" fmla="*/ 676276 h 676276"/>
                <a:gd name="connsiteX3-57" fmla="*/ 0 w 555060"/>
                <a:gd name="connsiteY3-58" fmla="*/ 514350 h 676276"/>
                <a:gd name="connsiteX4-59" fmla="*/ 0 w 555060"/>
                <a:gd name="connsiteY4-60" fmla="*/ 0 h 676276"/>
                <a:gd name="connsiteX0-61" fmla="*/ 0 w 555060"/>
                <a:gd name="connsiteY0-62" fmla="*/ 0 h 521495"/>
                <a:gd name="connsiteX1-63" fmla="*/ 554831 w 555060"/>
                <a:gd name="connsiteY1-64" fmla="*/ 166687 h 521495"/>
                <a:gd name="connsiteX2-65" fmla="*/ 554831 w 555060"/>
                <a:gd name="connsiteY2-66" fmla="*/ 521495 h 521495"/>
                <a:gd name="connsiteX3-67" fmla="*/ 0 w 555060"/>
                <a:gd name="connsiteY3-68" fmla="*/ 514350 h 521495"/>
                <a:gd name="connsiteX4-69" fmla="*/ 0 w 555060"/>
                <a:gd name="connsiteY4-70" fmla="*/ 0 h 521495"/>
                <a:gd name="connsiteX0-71" fmla="*/ 0 w 555060"/>
                <a:gd name="connsiteY0-72" fmla="*/ 0 h 521495"/>
                <a:gd name="connsiteX1-73" fmla="*/ 554831 w 555060"/>
                <a:gd name="connsiteY1-74" fmla="*/ 159544 h 521495"/>
                <a:gd name="connsiteX2-75" fmla="*/ 554831 w 555060"/>
                <a:gd name="connsiteY2-76" fmla="*/ 521495 h 521495"/>
                <a:gd name="connsiteX3-77" fmla="*/ 0 w 555060"/>
                <a:gd name="connsiteY3-78" fmla="*/ 514350 h 521495"/>
                <a:gd name="connsiteX4-79" fmla="*/ 0 w 555060"/>
                <a:gd name="connsiteY4-80" fmla="*/ 0 h 521495"/>
                <a:gd name="connsiteX0-81" fmla="*/ 0 w 555060"/>
                <a:gd name="connsiteY0-82" fmla="*/ 0 h 521495"/>
                <a:gd name="connsiteX1-83" fmla="*/ 554831 w 555060"/>
                <a:gd name="connsiteY1-84" fmla="*/ 159544 h 521495"/>
                <a:gd name="connsiteX2-85" fmla="*/ 554831 w 555060"/>
                <a:gd name="connsiteY2-86" fmla="*/ 521495 h 521495"/>
                <a:gd name="connsiteX3-87" fmla="*/ 0 w 555060"/>
                <a:gd name="connsiteY3-88" fmla="*/ 514350 h 521495"/>
                <a:gd name="connsiteX4-89" fmla="*/ 0 w 555060"/>
                <a:gd name="connsiteY4-90" fmla="*/ 0 h 5214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55060" h="521495">
                  <a:moveTo>
                    <a:pt x="0" y="0"/>
                  </a:moveTo>
                  <a:lnTo>
                    <a:pt x="554831" y="159544"/>
                  </a:lnTo>
                  <a:cubicBezTo>
                    <a:pt x="554037" y="315913"/>
                    <a:pt x="555625" y="365126"/>
                    <a:pt x="554831" y="521495"/>
                  </a:cubicBezTo>
                  <a:lnTo>
                    <a:pt x="0" y="514350"/>
                  </a:lnTo>
                  <a:lnTo>
                    <a:pt x="0" y="0"/>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endParaRPr lang="id-ID" sz="10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ectangle 10"/>
            <p:cNvSpPr/>
            <p:nvPr/>
          </p:nvSpPr>
          <p:spPr>
            <a:xfrm flipV="1">
              <a:off x="1656316" y="3912847"/>
              <a:ext cx="555060" cy="521495"/>
            </a:xfrm>
            <a:custGeom>
              <a:avLst/>
              <a:gdLst>
                <a:gd name="connsiteX0" fmla="*/ 0 w 552450"/>
                <a:gd name="connsiteY0" fmla="*/ 0 h 514350"/>
                <a:gd name="connsiteX1" fmla="*/ 552450 w 552450"/>
                <a:gd name="connsiteY1" fmla="*/ 0 h 514350"/>
                <a:gd name="connsiteX2" fmla="*/ 552450 w 552450"/>
                <a:gd name="connsiteY2" fmla="*/ 514350 h 514350"/>
                <a:gd name="connsiteX3" fmla="*/ 0 w 552450"/>
                <a:gd name="connsiteY3" fmla="*/ 514350 h 514350"/>
                <a:gd name="connsiteX4" fmla="*/ 0 w 552450"/>
                <a:gd name="connsiteY4" fmla="*/ 0 h 514350"/>
                <a:gd name="connsiteX0-1" fmla="*/ 0 w 554831"/>
                <a:gd name="connsiteY0-2" fmla="*/ 0 h 514350"/>
                <a:gd name="connsiteX1-3" fmla="*/ 554831 w 554831"/>
                <a:gd name="connsiteY1-4" fmla="*/ 45244 h 514350"/>
                <a:gd name="connsiteX2-5" fmla="*/ 552450 w 554831"/>
                <a:gd name="connsiteY2-6" fmla="*/ 514350 h 514350"/>
                <a:gd name="connsiteX3-7" fmla="*/ 0 w 554831"/>
                <a:gd name="connsiteY3-8" fmla="*/ 514350 h 514350"/>
                <a:gd name="connsiteX4-9" fmla="*/ 0 w 554831"/>
                <a:gd name="connsiteY4-10" fmla="*/ 0 h 514350"/>
                <a:gd name="connsiteX0-11" fmla="*/ 0 w 555060"/>
                <a:gd name="connsiteY0-12" fmla="*/ 0 h 538163"/>
                <a:gd name="connsiteX1-13" fmla="*/ 554831 w 555060"/>
                <a:gd name="connsiteY1-14" fmla="*/ 45244 h 538163"/>
                <a:gd name="connsiteX2-15" fmla="*/ 554831 w 555060"/>
                <a:gd name="connsiteY2-16" fmla="*/ 538163 h 538163"/>
                <a:gd name="connsiteX3-17" fmla="*/ 0 w 555060"/>
                <a:gd name="connsiteY3-18" fmla="*/ 514350 h 538163"/>
                <a:gd name="connsiteX4-19" fmla="*/ 0 w 555060"/>
                <a:gd name="connsiteY4-20" fmla="*/ 0 h 538163"/>
                <a:gd name="connsiteX0-21" fmla="*/ 0 w 557212"/>
                <a:gd name="connsiteY0-22" fmla="*/ 0 h 538163"/>
                <a:gd name="connsiteX1-23" fmla="*/ 557212 w 557212"/>
                <a:gd name="connsiteY1-24" fmla="*/ 95250 h 538163"/>
                <a:gd name="connsiteX2-25" fmla="*/ 554831 w 557212"/>
                <a:gd name="connsiteY2-26" fmla="*/ 538163 h 538163"/>
                <a:gd name="connsiteX3-27" fmla="*/ 0 w 557212"/>
                <a:gd name="connsiteY3-28" fmla="*/ 514350 h 538163"/>
                <a:gd name="connsiteX4-29" fmla="*/ 0 w 557212"/>
                <a:gd name="connsiteY4-30" fmla="*/ 0 h 538163"/>
                <a:gd name="connsiteX0-31" fmla="*/ 0 w 557212"/>
                <a:gd name="connsiteY0-32" fmla="*/ 0 h 676276"/>
                <a:gd name="connsiteX1-33" fmla="*/ 557212 w 557212"/>
                <a:gd name="connsiteY1-34" fmla="*/ 95250 h 676276"/>
                <a:gd name="connsiteX2-35" fmla="*/ 554831 w 557212"/>
                <a:gd name="connsiteY2-36" fmla="*/ 676276 h 676276"/>
                <a:gd name="connsiteX3-37" fmla="*/ 0 w 557212"/>
                <a:gd name="connsiteY3-38" fmla="*/ 514350 h 676276"/>
                <a:gd name="connsiteX4-39" fmla="*/ 0 w 557212"/>
                <a:gd name="connsiteY4-40" fmla="*/ 0 h 676276"/>
                <a:gd name="connsiteX0-41" fmla="*/ 0 w 557212"/>
                <a:gd name="connsiteY0-42" fmla="*/ 0 h 676276"/>
                <a:gd name="connsiteX1-43" fmla="*/ 557212 w 557212"/>
                <a:gd name="connsiteY1-44" fmla="*/ 259556 h 676276"/>
                <a:gd name="connsiteX2-45" fmla="*/ 554831 w 557212"/>
                <a:gd name="connsiteY2-46" fmla="*/ 676276 h 676276"/>
                <a:gd name="connsiteX3-47" fmla="*/ 0 w 557212"/>
                <a:gd name="connsiteY3-48" fmla="*/ 514350 h 676276"/>
                <a:gd name="connsiteX4-49" fmla="*/ 0 w 557212"/>
                <a:gd name="connsiteY4-50" fmla="*/ 0 h 676276"/>
                <a:gd name="connsiteX0-51" fmla="*/ 0 w 555060"/>
                <a:gd name="connsiteY0-52" fmla="*/ 0 h 676276"/>
                <a:gd name="connsiteX1-53" fmla="*/ 554831 w 555060"/>
                <a:gd name="connsiteY1-54" fmla="*/ 166687 h 676276"/>
                <a:gd name="connsiteX2-55" fmla="*/ 554831 w 555060"/>
                <a:gd name="connsiteY2-56" fmla="*/ 676276 h 676276"/>
                <a:gd name="connsiteX3-57" fmla="*/ 0 w 555060"/>
                <a:gd name="connsiteY3-58" fmla="*/ 514350 h 676276"/>
                <a:gd name="connsiteX4-59" fmla="*/ 0 w 555060"/>
                <a:gd name="connsiteY4-60" fmla="*/ 0 h 676276"/>
                <a:gd name="connsiteX0-61" fmla="*/ 0 w 555060"/>
                <a:gd name="connsiteY0-62" fmla="*/ 0 h 521495"/>
                <a:gd name="connsiteX1-63" fmla="*/ 554831 w 555060"/>
                <a:gd name="connsiteY1-64" fmla="*/ 166687 h 521495"/>
                <a:gd name="connsiteX2-65" fmla="*/ 554831 w 555060"/>
                <a:gd name="connsiteY2-66" fmla="*/ 521495 h 521495"/>
                <a:gd name="connsiteX3-67" fmla="*/ 0 w 555060"/>
                <a:gd name="connsiteY3-68" fmla="*/ 514350 h 521495"/>
                <a:gd name="connsiteX4-69" fmla="*/ 0 w 555060"/>
                <a:gd name="connsiteY4-70" fmla="*/ 0 h 521495"/>
                <a:gd name="connsiteX0-71" fmla="*/ 0 w 555060"/>
                <a:gd name="connsiteY0-72" fmla="*/ 0 h 521495"/>
                <a:gd name="connsiteX1-73" fmla="*/ 554831 w 555060"/>
                <a:gd name="connsiteY1-74" fmla="*/ 159544 h 521495"/>
                <a:gd name="connsiteX2-75" fmla="*/ 554831 w 555060"/>
                <a:gd name="connsiteY2-76" fmla="*/ 521495 h 521495"/>
                <a:gd name="connsiteX3-77" fmla="*/ 0 w 555060"/>
                <a:gd name="connsiteY3-78" fmla="*/ 514350 h 521495"/>
                <a:gd name="connsiteX4-79" fmla="*/ 0 w 555060"/>
                <a:gd name="connsiteY4-80" fmla="*/ 0 h 521495"/>
                <a:gd name="connsiteX0-81" fmla="*/ 0 w 555060"/>
                <a:gd name="connsiteY0-82" fmla="*/ 0 h 521495"/>
                <a:gd name="connsiteX1-83" fmla="*/ 554831 w 555060"/>
                <a:gd name="connsiteY1-84" fmla="*/ 159544 h 521495"/>
                <a:gd name="connsiteX2-85" fmla="*/ 554831 w 555060"/>
                <a:gd name="connsiteY2-86" fmla="*/ 521495 h 521495"/>
                <a:gd name="connsiteX3-87" fmla="*/ 0 w 555060"/>
                <a:gd name="connsiteY3-88" fmla="*/ 514350 h 521495"/>
                <a:gd name="connsiteX4-89" fmla="*/ 0 w 555060"/>
                <a:gd name="connsiteY4-90" fmla="*/ 0 h 5214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55060" h="521495">
                  <a:moveTo>
                    <a:pt x="0" y="0"/>
                  </a:moveTo>
                  <a:lnTo>
                    <a:pt x="554831" y="159544"/>
                  </a:lnTo>
                  <a:cubicBezTo>
                    <a:pt x="554037" y="315913"/>
                    <a:pt x="555625" y="365126"/>
                    <a:pt x="554831" y="521495"/>
                  </a:cubicBezTo>
                  <a:lnTo>
                    <a:pt x="0" y="514350"/>
                  </a:lnTo>
                  <a:lnTo>
                    <a:pt x="0" y="0"/>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endParaRPr lang="id-ID" sz="10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Rectangle 15"/>
            <p:cNvSpPr/>
            <p:nvPr/>
          </p:nvSpPr>
          <p:spPr>
            <a:xfrm>
              <a:off x="176213" y="2776992"/>
              <a:ext cx="1480103" cy="51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r>
                <a:rPr lang="zh-CN" altLang="id-ID" sz="1400" dirty="0">
                  <a:latin typeface="Arial" panose="020B0604020202020204" pitchFamily="34" charset="0"/>
                  <a:ea typeface="微软雅黑" panose="020B0503020204020204" pitchFamily="34" charset="-122"/>
                  <a:cs typeface="+mn-ea"/>
                  <a:sym typeface="Arial" panose="020B0604020202020204" pitchFamily="34" charset="0"/>
                </a:rPr>
                <a:t>提升基础技术</a:t>
              </a:r>
              <a:endParaRPr lang="zh-CN" altLang="id-ID"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Rectangle 16"/>
            <p:cNvSpPr/>
            <p:nvPr/>
          </p:nvSpPr>
          <p:spPr>
            <a:xfrm>
              <a:off x="176213" y="3346111"/>
              <a:ext cx="1480103" cy="514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r>
                <a:rPr lang="zh-CN" altLang="id-ID" sz="1400" dirty="0">
                  <a:latin typeface="Arial" panose="020B0604020202020204" pitchFamily="34" charset="0"/>
                  <a:ea typeface="微软雅黑" panose="020B0503020204020204" pitchFamily="34" charset="-122"/>
                  <a:cs typeface="+mn-ea"/>
                  <a:sym typeface="Arial" panose="020B0604020202020204" pitchFamily="34" charset="0"/>
                </a:rPr>
                <a:t>规范日常开发</a:t>
              </a:r>
              <a:endParaRPr lang="zh-CN" altLang="id-ID"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Rectangle 17"/>
            <p:cNvSpPr/>
            <p:nvPr/>
          </p:nvSpPr>
          <p:spPr>
            <a:xfrm>
              <a:off x="176213" y="3919542"/>
              <a:ext cx="1480103" cy="514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培养整体架构思维</a:t>
              </a:r>
              <a:endParaRPr lang="zh-CN" altLang="en-US" sz="14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flipH="1">
            <a:off x="8065135" y="2436495"/>
            <a:ext cx="3169920" cy="3162935"/>
            <a:chOff x="176213" y="2776991"/>
            <a:chExt cx="2038350" cy="1657351"/>
          </a:xfrm>
        </p:grpSpPr>
        <p:sp>
          <p:nvSpPr>
            <p:cNvPr id="22" name="Rectangle 10"/>
            <p:cNvSpPr/>
            <p:nvPr/>
          </p:nvSpPr>
          <p:spPr>
            <a:xfrm>
              <a:off x="1657351" y="2776991"/>
              <a:ext cx="557212" cy="676276"/>
            </a:xfrm>
            <a:custGeom>
              <a:avLst/>
              <a:gdLst>
                <a:gd name="connsiteX0" fmla="*/ 0 w 552450"/>
                <a:gd name="connsiteY0" fmla="*/ 0 h 514350"/>
                <a:gd name="connsiteX1" fmla="*/ 552450 w 552450"/>
                <a:gd name="connsiteY1" fmla="*/ 0 h 514350"/>
                <a:gd name="connsiteX2" fmla="*/ 552450 w 552450"/>
                <a:gd name="connsiteY2" fmla="*/ 514350 h 514350"/>
                <a:gd name="connsiteX3" fmla="*/ 0 w 552450"/>
                <a:gd name="connsiteY3" fmla="*/ 514350 h 514350"/>
                <a:gd name="connsiteX4" fmla="*/ 0 w 552450"/>
                <a:gd name="connsiteY4" fmla="*/ 0 h 514350"/>
                <a:gd name="connsiteX0-1" fmla="*/ 0 w 554831"/>
                <a:gd name="connsiteY0-2" fmla="*/ 0 h 514350"/>
                <a:gd name="connsiteX1-3" fmla="*/ 554831 w 554831"/>
                <a:gd name="connsiteY1-4" fmla="*/ 45244 h 514350"/>
                <a:gd name="connsiteX2-5" fmla="*/ 552450 w 554831"/>
                <a:gd name="connsiteY2-6" fmla="*/ 514350 h 514350"/>
                <a:gd name="connsiteX3-7" fmla="*/ 0 w 554831"/>
                <a:gd name="connsiteY3-8" fmla="*/ 514350 h 514350"/>
                <a:gd name="connsiteX4-9" fmla="*/ 0 w 554831"/>
                <a:gd name="connsiteY4-10" fmla="*/ 0 h 514350"/>
                <a:gd name="connsiteX0-11" fmla="*/ 0 w 555060"/>
                <a:gd name="connsiteY0-12" fmla="*/ 0 h 538163"/>
                <a:gd name="connsiteX1-13" fmla="*/ 554831 w 555060"/>
                <a:gd name="connsiteY1-14" fmla="*/ 45244 h 538163"/>
                <a:gd name="connsiteX2-15" fmla="*/ 554831 w 555060"/>
                <a:gd name="connsiteY2-16" fmla="*/ 538163 h 538163"/>
                <a:gd name="connsiteX3-17" fmla="*/ 0 w 555060"/>
                <a:gd name="connsiteY3-18" fmla="*/ 514350 h 538163"/>
                <a:gd name="connsiteX4-19" fmla="*/ 0 w 555060"/>
                <a:gd name="connsiteY4-20" fmla="*/ 0 h 538163"/>
                <a:gd name="connsiteX0-21" fmla="*/ 0 w 557212"/>
                <a:gd name="connsiteY0-22" fmla="*/ 0 h 538163"/>
                <a:gd name="connsiteX1-23" fmla="*/ 557212 w 557212"/>
                <a:gd name="connsiteY1-24" fmla="*/ 95250 h 538163"/>
                <a:gd name="connsiteX2-25" fmla="*/ 554831 w 557212"/>
                <a:gd name="connsiteY2-26" fmla="*/ 538163 h 538163"/>
                <a:gd name="connsiteX3-27" fmla="*/ 0 w 557212"/>
                <a:gd name="connsiteY3-28" fmla="*/ 514350 h 538163"/>
                <a:gd name="connsiteX4-29" fmla="*/ 0 w 557212"/>
                <a:gd name="connsiteY4-30" fmla="*/ 0 h 538163"/>
                <a:gd name="connsiteX0-31" fmla="*/ 0 w 557212"/>
                <a:gd name="connsiteY0-32" fmla="*/ 0 h 676276"/>
                <a:gd name="connsiteX1-33" fmla="*/ 557212 w 557212"/>
                <a:gd name="connsiteY1-34" fmla="*/ 95250 h 676276"/>
                <a:gd name="connsiteX2-35" fmla="*/ 554831 w 557212"/>
                <a:gd name="connsiteY2-36" fmla="*/ 676276 h 676276"/>
                <a:gd name="connsiteX3-37" fmla="*/ 0 w 557212"/>
                <a:gd name="connsiteY3-38" fmla="*/ 514350 h 676276"/>
                <a:gd name="connsiteX4-39" fmla="*/ 0 w 557212"/>
                <a:gd name="connsiteY4-40" fmla="*/ 0 h 676276"/>
                <a:gd name="connsiteX0-41" fmla="*/ 0 w 557212"/>
                <a:gd name="connsiteY0-42" fmla="*/ 0 h 676276"/>
                <a:gd name="connsiteX1-43" fmla="*/ 557212 w 557212"/>
                <a:gd name="connsiteY1-44" fmla="*/ 259556 h 676276"/>
                <a:gd name="connsiteX2-45" fmla="*/ 554831 w 557212"/>
                <a:gd name="connsiteY2-46" fmla="*/ 676276 h 676276"/>
                <a:gd name="connsiteX3-47" fmla="*/ 0 w 557212"/>
                <a:gd name="connsiteY3-48" fmla="*/ 514350 h 676276"/>
                <a:gd name="connsiteX4-49" fmla="*/ 0 w 557212"/>
                <a:gd name="connsiteY4-50" fmla="*/ 0 h 67627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57212" h="676276">
                  <a:moveTo>
                    <a:pt x="0" y="0"/>
                  </a:moveTo>
                  <a:lnTo>
                    <a:pt x="557212" y="259556"/>
                  </a:lnTo>
                  <a:cubicBezTo>
                    <a:pt x="556418" y="415925"/>
                    <a:pt x="555625" y="519907"/>
                    <a:pt x="554831" y="676276"/>
                  </a:cubicBezTo>
                  <a:lnTo>
                    <a:pt x="0" y="514350"/>
                  </a:lnTo>
                  <a:lnTo>
                    <a:pt x="0" y="0"/>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endParaRPr lang="id-ID"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ectangle 10"/>
            <p:cNvSpPr/>
            <p:nvPr/>
          </p:nvSpPr>
          <p:spPr>
            <a:xfrm>
              <a:off x="1657351" y="3346110"/>
              <a:ext cx="555060" cy="521495"/>
            </a:xfrm>
            <a:custGeom>
              <a:avLst/>
              <a:gdLst>
                <a:gd name="connsiteX0" fmla="*/ 0 w 552450"/>
                <a:gd name="connsiteY0" fmla="*/ 0 h 514350"/>
                <a:gd name="connsiteX1" fmla="*/ 552450 w 552450"/>
                <a:gd name="connsiteY1" fmla="*/ 0 h 514350"/>
                <a:gd name="connsiteX2" fmla="*/ 552450 w 552450"/>
                <a:gd name="connsiteY2" fmla="*/ 514350 h 514350"/>
                <a:gd name="connsiteX3" fmla="*/ 0 w 552450"/>
                <a:gd name="connsiteY3" fmla="*/ 514350 h 514350"/>
                <a:gd name="connsiteX4" fmla="*/ 0 w 552450"/>
                <a:gd name="connsiteY4" fmla="*/ 0 h 514350"/>
                <a:gd name="connsiteX0-1" fmla="*/ 0 w 554831"/>
                <a:gd name="connsiteY0-2" fmla="*/ 0 h 514350"/>
                <a:gd name="connsiteX1-3" fmla="*/ 554831 w 554831"/>
                <a:gd name="connsiteY1-4" fmla="*/ 45244 h 514350"/>
                <a:gd name="connsiteX2-5" fmla="*/ 552450 w 554831"/>
                <a:gd name="connsiteY2-6" fmla="*/ 514350 h 514350"/>
                <a:gd name="connsiteX3-7" fmla="*/ 0 w 554831"/>
                <a:gd name="connsiteY3-8" fmla="*/ 514350 h 514350"/>
                <a:gd name="connsiteX4-9" fmla="*/ 0 w 554831"/>
                <a:gd name="connsiteY4-10" fmla="*/ 0 h 514350"/>
                <a:gd name="connsiteX0-11" fmla="*/ 0 w 555060"/>
                <a:gd name="connsiteY0-12" fmla="*/ 0 h 538163"/>
                <a:gd name="connsiteX1-13" fmla="*/ 554831 w 555060"/>
                <a:gd name="connsiteY1-14" fmla="*/ 45244 h 538163"/>
                <a:gd name="connsiteX2-15" fmla="*/ 554831 w 555060"/>
                <a:gd name="connsiteY2-16" fmla="*/ 538163 h 538163"/>
                <a:gd name="connsiteX3-17" fmla="*/ 0 w 555060"/>
                <a:gd name="connsiteY3-18" fmla="*/ 514350 h 538163"/>
                <a:gd name="connsiteX4-19" fmla="*/ 0 w 555060"/>
                <a:gd name="connsiteY4-20" fmla="*/ 0 h 538163"/>
                <a:gd name="connsiteX0-21" fmla="*/ 0 w 557212"/>
                <a:gd name="connsiteY0-22" fmla="*/ 0 h 538163"/>
                <a:gd name="connsiteX1-23" fmla="*/ 557212 w 557212"/>
                <a:gd name="connsiteY1-24" fmla="*/ 95250 h 538163"/>
                <a:gd name="connsiteX2-25" fmla="*/ 554831 w 557212"/>
                <a:gd name="connsiteY2-26" fmla="*/ 538163 h 538163"/>
                <a:gd name="connsiteX3-27" fmla="*/ 0 w 557212"/>
                <a:gd name="connsiteY3-28" fmla="*/ 514350 h 538163"/>
                <a:gd name="connsiteX4-29" fmla="*/ 0 w 557212"/>
                <a:gd name="connsiteY4-30" fmla="*/ 0 h 538163"/>
                <a:gd name="connsiteX0-31" fmla="*/ 0 w 557212"/>
                <a:gd name="connsiteY0-32" fmla="*/ 0 h 676276"/>
                <a:gd name="connsiteX1-33" fmla="*/ 557212 w 557212"/>
                <a:gd name="connsiteY1-34" fmla="*/ 95250 h 676276"/>
                <a:gd name="connsiteX2-35" fmla="*/ 554831 w 557212"/>
                <a:gd name="connsiteY2-36" fmla="*/ 676276 h 676276"/>
                <a:gd name="connsiteX3-37" fmla="*/ 0 w 557212"/>
                <a:gd name="connsiteY3-38" fmla="*/ 514350 h 676276"/>
                <a:gd name="connsiteX4-39" fmla="*/ 0 w 557212"/>
                <a:gd name="connsiteY4-40" fmla="*/ 0 h 676276"/>
                <a:gd name="connsiteX0-41" fmla="*/ 0 w 557212"/>
                <a:gd name="connsiteY0-42" fmla="*/ 0 h 676276"/>
                <a:gd name="connsiteX1-43" fmla="*/ 557212 w 557212"/>
                <a:gd name="connsiteY1-44" fmla="*/ 259556 h 676276"/>
                <a:gd name="connsiteX2-45" fmla="*/ 554831 w 557212"/>
                <a:gd name="connsiteY2-46" fmla="*/ 676276 h 676276"/>
                <a:gd name="connsiteX3-47" fmla="*/ 0 w 557212"/>
                <a:gd name="connsiteY3-48" fmla="*/ 514350 h 676276"/>
                <a:gd name="connsiteX4-49" fmla="*/ 0 w 557212"/>
                <a:gd name="connsiteY4-50" fmla="*/ 0 h 676276"/>
                <a:gd name="connsiteX0-51" fmla="*/ 0 w 555060"/>
                <a:gd name="connsiteY0-52" fmla="*/ 0 h 676276"/>
                <a:gd name="connsiteX1-53" fmla="*/ 554831 w 555060"/>
                <a:gd name="connsiteY1-54" fmla="*/ 166687 h 676276"/>
                <a:gd name="connsiteX2-55" fmla="*/ 554831 w 555060"/>
                <a:gd name="connsiteY2-56" fmla="*/ 676276 h 676276"/>
                <a:gd name="connsiteX3-57" fmla="*/ 0 w 555060"/>
                <a:gd name="connsiteY3-58" fmla="*/ 514350 h 676276"/>
                <a:gd name="connsiteX4-59" fmla="*/ 0 w 555060"/>
                <a:gd name="connsiteY4-60" fmla="*/ 0 h 676276"/>
                <a:gd name="connsiteX0-61" fmla="*/ 0 w 555060"/>
                <a:gd name="connsiteY0-62" fmla="*/ 0 h 521495"/>
                <a:gd name="connsiteX1-63" fmla="*/ 554831 w 555060"/>
                <a:gd name="connsiteY1-64" fmla="*/ 166687 h 521495"/>
                <a:gd name="connsiteX2-65" fmla="*/ 554831 w 555060"/>
                <a:gd name="connsiteY2-66" fmla="*/ 521495 h 521495"/>
                <a:gd name="connsiteX3-67" fmla="*/ 0 w 555060"/>
                <a:gd name="connsiteY3-68" fmla="*/ 514350 h 521495"/>
                <a:gd name="connsiteX4-69" fmla="*/ 0 w 555060"/>
                <a:gd name="connsiteY4-70" fmla="*/ 0 h 521495"/>
                <a:gd name="connsiteX0-71" fmla="*/ 0 w 555060"/>
                <a:gd name="connsiteY0-72" fmla="*/ 0 h 521495"/>
                <a:gd name="connsiteX1-73" fmla="*/ 554831 w 555060"/>
                <a:gd name="connsiteY1-74" fmla="*/ 159544 h 521495"/>
                <a:gd name="connsiteX2-75" fmla="*/ 554831 w 555060"/>
                <a:gd name="connsiteY2-76" fmla="*/ 521495 h 521495"/>
                <a:gd name="connsiteX3-77" fmla="*/ 0 w 555060"/>
                <a:gd name="connsiteY3-78" fmla="*/ 514350 h 521495"/>
                <a:gd name="connsiteX4-79" fmla="*/ 0 w 555060"/>
                <a:gd name="connsiteY4-80" fmla="*/ 0 h 521495"/>
                <a:gd name="connsiteX0-81" fmla="*/ 0 w 555060"/>
                <a:gd name="connsiteY0-82" fmla="*/ 0 h 521495"/>
                <a:gd name="connsiteX1-83" fmla="*/ 554831 w 555060"/>
                <a:gd name="connsiteY1-84" fmla="*/ 159544 h 521495"/>
                <a:gd name="connsiteX2-85" fmla="*/ 554831 w 555060"/>
                <a:gd name="connsiteY2-86" fmla="*/ 521495 h 521495"/>
                <a:gd name="connsiteX3-87" fmla="*/ 0 w 555060"/>
                <a:gd name="connsiteY3-88" fmla="*/ 514350 h 521495"/>
                <a:gd name="connsiteX4-89" fmla="*/ 0 w 555060"/>
                <a:gd name="connsiteY4-90" fmla="*/ 0 h 5214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55060" h="521495">
                  <a:moveTo>
                    <a:pt x="0" y="0"/>
                  </a:moveTo>
                  <a:lnTo>
                    <a:pt x="554831" y="159544"/>
                  </a:lnTo>
                  <a:cubicBezTo>
                    <a:pt x="554037" y="315913"/>
                    <a:pt x="555625" y="365126"/>
                    <a:pt x="554831" y="521495"/>
                  </a:cubicBezTo>
                  <a:lnTo>
                    <a:pt x="0" y="514350"/>
                  </a:lnTo>
                  <a:lnTo>
                    <a:pt x="0" y="0"/>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endParaRPr lang="id-ID"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10"/>
            <p:cNvSpPr/>
            <p:nvPr/>
          </p:nvSpPr>
          <p:spPr>
            <a:xfrm flipV="1">
              <a:off x="1656316" y="3912847"/>
              <a:ext cx="555060" cy="521495"/>
            </a:xfrm>
            <a:custGeom>
              <a:avLst/>
              <a:gdLst>
                <a:gd name="connsiteX0" fmla="*/ 0 w 552450"/>
                <a:gd name="connsiteY0" fmla="*/ 0 h 514350"/>
                <a:gd name="connsiteX1" fmla="*/ 552450 w 552450"/>
                <a:gd name="connsiteY1" fmla="*/ 0 h 514350"/>
                <a:gd name="connsiteX2" fmla="*/ 552450 w 552450"/>
                <a:gd name="connsiteY2" fmla="*/ 514350 h 514350"/>
                <a:gd name="connsiteX3" fmla="*/ 0 w 552450"/>
                <a:gd name="connsiteY3" fmla="*/ 514350 h 514350"/>
                <a:gd name="connsiteX4" fmla="*/ 0 w 552450"/>
                <a:gd name="connsiteY4" fmla="*/ 0 h 514350"/>
                <a:gd name="connsiteX0-1" fmla="*/ 0 w 554831"/>
                <a:gd name="connsiteY0-2" fmla="*/ 0 h 514350"/>
                <a:gd name="connsiteX1-3" fmla="*/ 554831 w 554831"/>
                <a:gd name="connsiteY1-4" fmla="*/ 45244 h 514350"/>
                <a:gd name="connsiteX2-5" fmla="*/ 552450 w 554831"/>
                <a:gd name="connsiteY2-6" fmla="*/ 514350 h 514350"/>
                <a:gd name="connsiteX3-7" fmla="*/ 0 w 554831"/>
                <a:gd name="connsiteY3-8" fmla="*/ 514350 h 514350"/>
                <a:gd name="connsiteX4-9" fmla="*/ 0 w 554831"/>
                <a:gd name="connsiteY4-10" fmla="*/ 0 h 514350"/>
                <a:gd name="connsiteX0-11" fmla="*/ 0 w 555060"/>
                <a:gd name="connsiteY0-12" fmla="*/ 0 h 538163"/>
                <a:gd name="connsiteX1-13" fmla="*/ 554831 w 555060"/>
                <a:gd name="connsiteY1-14" fmla="*/ 45244 h 538163"/>
                <a:gd name="connsiteX2-15" fmla="*/ 554831 w 555060"/>
                <a:gd name="connsiteY2-16" fmla="*/ 538163 h 538163"/>
                <a:gd name="connsiteX3-17" fmla="*/ 0 w 555060"/>
                <a:gd name="connsiteY3-18" fmla="*/ 514350 h 538163"/>
                <a:gd name="connsiteX4-19" fmla="*/ 0 w 555060"/>
                <a:gd name="connsiteY4-20" fmla="*/ 0 h 538163"/>
                <a:gd name="connsiteX0-21" fmla="*/ 0 w 557212"/>
                <a:gd name="connsiteY0-22" fmla="*/ 0 h 538163"/>
                <a:gd name="connsiteX1-23" fmla="*/ 557212 w 557212"/>
                <a:gd name="connsiteY1-24" fmla="*/ 95250 h 538163"/>
                <a:gd name="connsiteX2-25" fmla="*/ 554831 w 557212"/>
                <a:gd name="connsiteY2-26" fmla="*/ 538163 h 538163"/>
                <a:gd name="connsiteX3-27" fmla="*/ 0 w 557212"/>
                <a:gd name="connsiteY3-28" fmla="*/ 514350 h 538163"/>
                <a:gd name="connsiteX4-29" fmla="*/ 0 w 557212"/>
                <a:gd name="connsiteY4-30" fmla="*/ 0 h 538163"/>
                <a:gd name="connsiteX0-31" fmla="*/ 0 w 557212"/>
                <a:gd name="connsiteY0-32" fmla="*/ 0 h 676276"/>
                <a:gd name="connsiteX1-33" fmla="*/ 557212 w 557212"/>
                <a:gd name="connsiteY1-34" fmla="*/ 95250 h 676276"/>
                <a:gd name="connsiteX2-35" fmla="*/ 554831 w 557212"/>
                <a:gd name="connsiteY2-36" fmla="*/ 676276 h 676276"/>
                <a:gd name="connsiteX3-37" fmla="*/ 0 w 557212"/>
                <a:gd name="connsiteY3-38" fmla="*/ 514350 h 676276"/>
                <a:gd name="connsiteX4-39" fmla="*/ 0 w 557212"/>
                <a:gd name="connsiteY4-40" fmla="*/ 0 h 676276"/>
                <a:gd name="connsiteX0-41" fmla="*/ 0 w 557212"/>
                <a:gd name="connsiteY0-42" fmla="*/ 0 h 676276"/>
                <a:gd name="connsiteX1-43" fmla="*/ 557212 w 557212"/>
                <a:gd name="connsiteY1-44" fmla="*/ 259556 h 676276"/>
                <a:gd name="connsiteX2-45" fmla="*/ 554831 w 557212"/>
                <a:gd name="connsiteY2-46" fmla="*/ 676276 h 676276"/>
                <a:gd name="connsiteX3-47" fmla="*/ 0 w 557212"/>
                <a:gd name="connsiteY3-48" fmla="*/ 514350 h 676276"/>
                <a:gd name="connsiteX4-49" fmla="*/ 0 w 557212"/>
                <a:gd name="connsiteY4-50" fmla="*/ 0 h 676276"/>
                <a:gd name="connsiteX0-51" fmla="*/ 0 w 555060"/>
                <a:gd name="connsiteY0-52" fmla="*/ 0 h 676276"/>
                <a:gd name="connsiteX1-53" fmla="*/ 554831 w 555060"/>
                <a:gd name="connsiteY1-54" fmla="*/ 166687 h 676276"/>
                <a:gd name="connsiteX2-55" fmla="*/ 554831 w 555060"/>
                <a:gd name="connsiteY2-56" fmla="*/ 676276 h 676276"/>
                <a:gd name="connsiteX3-57" fmla="*/ 0 w 555060"/>
                <a:gd name="connsiteY3-58" fmla="*/ 514350 h 676276"/>
                <a:gd name="connsiteX4-59" fmla="*/ 0 w 555060"/>
                <a:gd name="connsiteY4-60" fmla="*/ 0 h 676276"/>
                <a:gd name="connsiteX0-61" fmla="*/ 0 w 555060"/>
                <a:gd name="connsiteY0-62" fmla="*/ 0 h 521495"/>
                <a:gd name="connsiteX1-63" fmla="*/ 554831 w 555060"/>
                <a:gd name="connsiteY1-64" fmla="*/ 166687 h 521495"/>
                <a:gd name="connsiteX2-65" fmla="*/ 554831 w 555060"/>
                <a:gd name="connsiteY2-66" fmla="*/ 521495 h 521495"/>
                <a:gd name="connsiteX3-67" fmla="*/ 0 w 555060"/>
                <a:gd name="connsiteY3-68" fmla="*/ 514350 h 521495"/>
                <a:gd name="connsiteX4-69" fmla="*/ 0 w 555060"/>
                <a:gd name="connsiteY4-70" fmla="*/ 0 h 521495"/>
                <a:gd name="connsiteX0-71" fmla="*/ 0 w 555060"/>
                <a:gd name="connsiteY0-72" fmla="*/ 0 h 521495"/>
                <a:gd name="connsiteX1-73" fmla="*/ 554831 w 555060"/>
                <a:gd name="connsiteY1-74" fmla="*/ 159544 h 521495"/>
                <a:gd name="connsiteX2-75" fmla="*/ 554831 w 555060"/>
                <a:gd name="connsiteY2-76" fmla="*/ 521495 h 521495"/>
                <a:gd name="connsiteX3-77" fmla="*/ 0 w 555060"/>
                <a:gd name="connsiteY3-78" fmla="*/ 514350 h 521495"/>
                <a:gd name="connsiteX4-79" fmla="*/ 0 w 555060"/>
                <a:gd name="connsiteY4-80" fmla="*/ 0 h 521495"/>
                <a:gd name="connsiteX0-81" fmla="*/ 0 w 555060"/>
                <a:gd name="connsiteY0-82" fmla="*/ 0 h 521495"/>
                <a:gd name="connsiteX1-83" fmla="*/ 554831 w 555060"/>
                <a:gd name="connsiteY1-84" fmla="*/ 159544 h 521495"/>
                <a:gd name="connsiteX2-85" fmla="*/ 554831 w 555060"/>
                <a:gd name="connsiteY2-86" fmla="*/ 521495 h 521495"/>
                <a:gd name="connsiteX3-87" fmla="*/ 0 w 555060"/>
                <a:gd name="connsiteY3-88" fmla="*/ 514350 h 521495"/>
                <a:gd name="connsiteX4-89" fmla="*/ 0 w 555060"/>
                <a:gd name="connsiteY4-90" fmla="*/ 0 h 5214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55060" h="521495">
                  <a:moveTo>
                    <a:pt x="0" y="0"/>
                  </a:moveTo>
                  <a:lnTo>
                    <a:pt x="554831" y="159544"/>
                  </a:lnTo>
                  <a:cubicBezTo>
                    <a:pt x="554037" y="315913"/>
                    <a:pt x="555625" y="365126"/>
                    <a:pt x="554831" y="521495"/>
                  </a:cubicBezTo>
                  <a:lnTo>
                    <a:pt x="0" y="514350"/>
                  </a:lnTo>
                  <a:lnTo>
                    <a:pt x="0" y="0"/>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endParaRPr lang="id-ID"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Rectangle 24"/>
            <p:cNvSpPr/>
            <p:nvPr/>
          </p:nvSpPr>
          <p:spPr>
            <a:xfrm>
              <a:off x="176213" y="2776992"/>
              <a:ext cx="1480103" cy="51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r>
                <a:rPr lang="zh-CN" altLang="id-ID" sz="1400" dirty="0">
                  <a:latin typeface="Arial" panose="020B0604020202020204" pitchFamily="34" charset="0"/>
                  <a:ea typeface="微软雅黑" panose="020B0503020204020204" pitchFamily="34" charset="-122"/>
                  <a:cs typeface="+mn-ea"/>
                  <a:sym typeface="Arial" panose="020B0604020202020204" pitchFamily="34" charset="0"/>
                </a:rPr>
                <a:t>锻炼工作沟通能力</a:t>
              </a:r>
              <a:endParaRPr lang="zh-CN" altLang="id-ID"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ectangle 25"/>
            <p:cNvSpPr/>
            <p:nvPr/>
          </p:nvSpPr>
          <p:spPr>
            <a:xfrm>
              <a:off x="176213" y="3346111"/>
              <a:ext cx="1480103" cy="514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加强日常问题积累</a:t>
              </a:r>
              <a:endParaRPr lang="zh-CN" altLang="en-US"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Rectangle 26"/>
            <p:cNvSpPr/>
            <p:nvPr/>
          </p:nvSpPr>
          <p:spPr>
            <a:xfrm>
              <a:off x="176213" y="3919542"/>
              <a:ext cx="1480103" cy="514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0"/>
                </a:spcAft>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关注学习新技术</a:t>
              </a:r>
              <a:endParaRPr lang="zh-CN" altLang="en-US" sz="14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 name="Group 9"/>
          <p:cNvGrpSpPr/>
          <p:nvPr/>
        </p:nvGrpSpPr>
        <p:grpSpPr>
          <a:xfrm>
            <a:off x="5362341" y="1868617"/>
            <a:ext cx="2119298" cy="4431671"/>
            <a:chOff x="2749522" y="1700653"/>
            <a:chExt cx="2009519" cy="4202111"/>
          </a:xfrm>
        </p:grpSpPr>
        <p:grpSp>
          <p:nvGrpSpPr>
            <p:cNvPr id="2" name="Group 1"/>
            <p:cNvGrpSpPr/>
            <p:nvPr/>
          </p:nvGrpSpPr>
          <p:grpSpPr>
            <a:xfrm>
              <a:off x="2749522" y="1700653"/>
              <a:ext cx="2009519" cy="4202111"/>
              <a:chOff x="4060225" y="1872171"/>
              <a:chExt cx="1951037" cy="4095811"/>
            </a:xfrm>
          </p:grpSpPr>
          <p:sp>
            <p:nvSpPr>
              <p:cNvPr id="3" name="Freeform 2"/>
              <p:cNvSpPr/>
              <p:nvPr/>
            </p:nvSpPr>
            <p:spPr bwMode="auto">
              <a:xfrm>
                <a:off x="4060225" y="1872171"/>
                <a:ext cx="1951037" cy="4095811"/>
              </a:xfrm>
              <a:custGeom>
                <a:avLst/>
                <a:gdLst>
                  <a:gd name="T0" fmla="*/ 1279 w 1281"/>
                  <a:gd name="T1" fmla="*/ 2664 h 2810"/>
                  <a:gd name="T2" fmla="*/ 1273 w 1281"/>
                  <a:gd name="T3" fmla="*/ 2695 h 2810"/>
                  <a:gd name="T4" fmla="*/ 1261 w 1281"/>
                  <a:gd name="T5" fmla="*/ 2725 h 2810"/>
                  <a:gd name="T6" fmla="*/ 1243 w 1281"/>
                  <a:gd name="T7" fmla="*/ 2751 h 2810"/>
                  <a:gd name="T8" fmla="*/ 1222 w 1281"/>
                  <a:gd name="T9" fmla="*/ 2772 h 2810"/>
                  <a:gd name="T10" fmla="*/ 1196 w 1281"/>
                  <a:gd name="T11" fmla="*/ 2791 h 2810"/>
                  <a:gd name="T12" fmla="*/ 1166 w 1281"/>
                  <a:gd name="T13" fmla="*/ 2802 h 2810"/>
                  <a:gd name="T14" fmla="*/ 1135 w 1281"/>
                  <a:gd name="T15" fmla="*/ 2809 h 2810"/>
                  <a:gd name="T16" fmla="*/ 163 w 1281"/>
                  <a:gd name="T17" fmla="*/ 2810 h 2810"/>
                  <a:gd name="T18" fmla="*/ 130 w 1281"/>
                  <a:gd name="T19" fmla="*/ 2807 h 2810"/>
                  <a:gd name="T20" fmla="*/ 100 w 1281"/>
                  <a:gd name="T21" fmla="*/ 2797 h 2810"/>
                  <a:gd name="T22" fmla="*/ 72 w 1281"/>
                  <a:gd name="T23" fmla="*/ 2782 h 2810"/>
                  <a:gd name="T24" fmla="*/ 47 w 1281"/>
                  <a:gd name="T25" fmla="*/ 2763 h 2810"/>
                  <a:gd name="T26" fmla="*/ 28 w 1281"/>
                  <a:gd name="T27" fmla="*/ 2738 h 2810"/>
                  <a:gd name="T28" fmla="*/ 13 w 1281"/>
                  <a:gd name="T29" fmla="*/ 2710 h 2810"/>
                  <a:gd name="T30" fmla="*/ 3 w 1281"/>
                  <a:gd name="T31" fmla="*/ 2680 h 2810"/>
                  <a:gd name="T32" fmla="*/ 0 w 1281"/>
                  <a:gd name="T33" fmla="*/ 2647 h 2810"/>
                  <a:gd name="T34" fmla="*/ 1 w 1281"/>
                  <a:gd name="T35" fmla="*/ 147 h 2810"/>
                  <a:gd name="T36" fmla="*/ 8 w 1281"/>
                  <a:gd name="T37" fmla="*/ 115 h 2810"/>
                  <a:gd name="T38" fmla="*/ 19 w 1281"/>
                  <a:gd name="T39" fmla="*/ 86 h 2810"/>
                  <a:gd name="T40" fmla="*/ 38 w 1281"/>
                  <a:gd name="T41" fmla="*/ 60 h 2810"/>
                  <a:gd name="T42" fmla="*/ 59 w 1281"/>
                  <a:gd name="T43" fmla="*/ 38 h 2810"/>
                  <a:gd name="T44" fmla="*/ 85 w 1281"/>
                  <a:gd name="T45" fmla="*/ 21 h 2810"/>
                  <a:gd name="T46" fmla="*/ 115 w 1281"/>
                  <a:gd name="T47" fmla="*/ 8 h 2810"/>
                  <a:gd name="T48" fmla="*/ 146 w 1281"/>
                  <a:gd name="T49" fmla="*/ 1 h 2810"/>
                  <a:gd name="T50" fmla="*/ 1118 w 1281"/>
                  <a:gd name="T51" fmla="*/ 0 h 2810"/>
                  <a:gd name="T52" fmla="*/ 1151 w 1281"/>
                  <a:gd name="T53" fmla="*/ 4 h 2810"/>
                  <a:gd name="T54" fmla="*/ 1181 w 1281"/>
                  <a:gd name="T55" fmla="*/ 13 h 2810"/>
                  <a:gd name="T56" fmla="*/ 1209 w 1281"/>
                  <a:gd name="T57" fmla="*/ 28 h 2810"/>
                  <a:gd name="T58" fmla="*/ 1233 w 1281"/>
                  <a:gd name="T59" fmla="*/ 48 h 2810"/>
                  <a:gd name="T60" fmla="*/ 1253 w 1281"/>
                  <a:gd name="T61" fmla="*/ 72 h 2810"/>
                  <a:gd name="T62" fmla="*/ 1268 w 1281"/>
                  <a:gd name="T63" fmla="*/ 100 h 2810"/>
                  <a:gd name="T64" fmla="*/ 1277 w 1281"/>
                  <a:gd name="T65" fmla="*/ 131 h 2810"/>
                  <a:gd name="T66" fmla="*/ 1281 w 1281"/>
                  <a:gd name="T67" fmla="*/ 163 h 2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1" h="2810">
                    <a:moveTo>
                      <a:pt x="1281" y="2647"/>
                    </a:moveTo>
                    <a:lnTo>
                      <a:pt x="1279" y="2664"/>
                    </a:lnTo>
                    <a:lnTo>
                      <a:pt x="1277" y="2680"/>
                    </a:lnTo>
                    <a:lnTo>
                      <a:pt x="1273" y="2695"/>
                    </a:lnTo>
                    <a:lnTo>
                      <a:pt x="1268" y="2710"/>
                    </a:lnTo>
                    <a:lnTo>
                      <a:pt x="1261" y="2725"/>
                    </a:lnTo>
                    <a:lnTo>
                      <a:pt x="1253" y="2738"/>
                    </a:lnTo>
                    <a:lnTo>
                      <a:pt x="1243" y="2751"/>
                    </a:lnTo>
                    <a:lnTo>
                      <a:pt x="1233" y="2763"/>
                    </a:lnTo>
                    <a:lnTo>
                      <a:pt x="1222" y="2772"/>
                    </a:lnTo>
                    <a:lnTo>
                      <a:pt x="1209" y="2782"/>
                    </a:lnTo>
                    <a:lnTo>
                      <a:pt x="1196" y="2791"/>
                    </a:lnTo>
                    <a:lnTo>
                      <a:pt x="1181" y="2797"/>
                    </a:lnTo>
                    <a:lnTo>
                      <a:pt x="1166" y="2802"/>
                    </a:lnTo>
                    <a:lnTo>
                      <a:pt x="1151" y="2807"/>
                    </a:lnTo>
                    <a:lnTo>
                      <a:pt x="1135" y="2809"/>
                    </a:lnTo>
                    <a:lnTo>
                      <a:pt x="1118" y="2810"/>
                    </a:lnTo>
                    <a:lnTo>
                      <a:pt x="163" y="2810"/>
                    </a:lnTo>
                    <a:lnTo>
                      <a:pt x="146" y="2809"/>
                    </a:lnTo>
                    <a:lnTo>
                      <a:pt x="130" y="2807"/>
                    </a:lnTo>
                    <a:lnTo>
                      <a:pt x="115" y="2802"/>
                    </a:lnTo>
                    <a:lnTo>
                      <a:pt x="100" y="2797"/>
                    </a:lnTo>
                    <a:lnTo>
                      <a:pt x="85" y="2791"/>
                    </a:lnTo>
                    <a:lnTo>
                      <a:pt x="72" y="2782"/>
                    </a:lnTo>
                    <a:lnTo>
                      <a:pt x="59" y="2772"/>
                    </a:lnTo>
                    <a:lnTo>
                      <a:pt x="47" y="2763"/>
                    </a:lnTo>
                    <a:lnTo>
                      <a:pt x="38" y="2751"/>
                    </a:lnTo>
                    <a:lnTo>
                      <a:pt x="28" y="2738"/>
                    </a:lnTo>
                    <a:lnTo>
                      <a:pt x="19" y="2725"/>
                    </a:lnTo>
                    <a:lnTo>
                      <a:pt x="13" y="2710"/>
                    </a:lnTo>
                    <a:lnTo>
                      <a:pt x="8" y="2695"/>
                    </a:lnTo>
                    <a:lnTo>
                      <a:pt x="3" y="2680"/>
                    </a:lnTo>
                    <a:lnTo>
                      <a:pt x="1" y="2664"/>
                    </a:lnTo>
                    <a:lnTo>
                      <a:pt x="0" y="2647"/>
                    </a:lnTo>
                    <a:lnTo>
                      <a:pt x="0" y="163"/>
                    </a:lnTo>
                    <a:lnTo>
                      <a:pt x="1" y="147"/>
                    </a:lnTo>
                    <a:lnTo>
                      <a:pt x="3" y="131"/>
                    </a:lnTo>
                    <a:lnTo>
                      <a:pt x="8" y="115"/>
                    </a:lnTo>
                    <a:lnTo>
                      <a:pt x="13" y="100"/>
                    </a:lnTo>
                    <a:lnTo>
                      <a:pt x="19" y="86"/>
                    </a:lnTo>
                    <a:lnTo>
                      <a:pt x="28" y="72"/>
                    </a:lnTo>
                    <a:lnTo>
                      <a:pt x="38" y="60"/>
                    </a:lnTo>
                    <a:lnTo>
                      <a:pt x="47" y="48"/>
                    </a:lnTo>
                    <a:lnTo>
                      <a:pt x="59" y="38"/>
                    </a:lnTo>
                    <a:lnTo>
                      <a:pt x="72" y="28"/>
                    </a:lnTo>
                    <a:lnTo>
                      <a:pt x="85" y="21"/>
                    </a:lnTo>
                    <a:lnTo>
                      <a:pt x="100" y="13"/>
                    </a:lnTo>
                    <a:lnTo>
                      <a:pt x="115" y="8"/>
                    </a:lnTo>
                    <a:lnTo>
                      <a:pt x="130" y="4"/>
                    </a:lnTo>
                    <a:lnTo>
                      <a:pt x="146" y="1"/>
                    </a:lnTo>
                    <a:lnTo>
                      <a:pt x="163" y="0"/>
                    </a:lnTo>
                    <a:lnTo>
                      <a:pt x="1118" y="0"/>
                    </a:lnTo>
                    <a:lnTo>
                      <a:pt x="1135" y="1"/>
                    </a:lnTo>
                    <a:lnTo>
                      <a:pt x="1151" y="4"/>
                    </a:lnTo>
                    <a:lnTo>
                      <a:pt x="1166" y="8"/>
                    </a:lnTo>
                    <a:lnTo>
                      <a:pt x="1181" y="13"/>
                    </a:lnTo>
                    <a:lnTo>
                      <a:pt x="1196" y="21"/>
                    </a:lnTo>
                    <a:lnTo>
                      <a:pt x="1209" y="28"/>
                    </a:lnTo>
                    <a:lnTo>
                      <a:pt x="1222" y="38"/>
                    </a:lnTo>
                    <a:lnTo>
                      <a:pt x="1233" y="48"/>
                    </a:lnTo>
                    <a:lnTo>
                      <a:pt x="1243" y="60"/>
                    </a:lnTo>
                    <a:lnTo>
                      <a:pt x="1253" y="72"/>
                    </a:lnTo>
                    <a:lnTo>
                      <a:pt x="1261" y="86"/>
                    </a:lnTo>
                    <a:lnTo>
                      <a:pt x="1268" y="100"/>
                    </a:lnTo>
                    <a:lnTo>
                      <a:pt x="1273" y="115"/>
                    </a:lnTo>
                    <a:lnTo>
                      <a:pt x="1277" y="131"/>
                    </a:lnTo>
                    <a:lnTo>
                      <a:pt x="1279" y="147"/>
                    </a:lnTo>
                    <a:lnTo>
                      <a:pt x="1281" y="163"/>
                    </a:lnTo>
                    <a:lnTo>
                      <a:pt x="1281" y="2647"/>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50000"/>
                  </a:lnSpc>
                  <a:spcBef>
                    <a:spcPts val="0"/>
                  </a:spcBef>
                  <a:spcAft>
                    <a:spcPts val="0"/>
                  </a:spcAft>
                </a:pPr>
                <a:endParaRPr lang="id-ID"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Freeform 3"/>
              <p:cNvSpPr/>
              <p:nvPr/>
            </p:nvSpPr>
            <p:spPr bwMode="auto">
              <a:xfrm>
                <a:off x="4883319" y="5516131"/>
                <a:ext cx="312468" cy="298807"/>
              </a:xfrm>
              <a:custGeom>
                <a:avLst/>
                <a:gdLst>
                  <a:gd name="T0" fmla="*/ 205 w 205"/>
                  <a:gd name="T1" fmla="*/ 113 h 205"/>
                  <a:gd name="T2" fmla="*/ 200 w 205"/>
                  <a:gd name="T3" fmla="*/ 133 h 205"/>
                  <a:gd name="T4" fmla="*/ 193 w 205"/>
                  <a:gd name="T5" fmla="*/ 151 h 205"/>
                  <a:gd name="T6" fmla="*/ 182 w 205"/>
                  <a:gd name="T7" fmla="*/ 168 h 205"/>
                  <a:gd name="T8" fmla="*/ 168 w 205"/>
                  <a:gd name="T9" fmla="*/ 182 h 205"/>
                  <a:gd name="T10" fmla="*/ 151 w 205"/>
                  <a:gd name="T11" fmla="*/ 193 h 205"/>
                  <a:gd name="T12" fmla="*/ 133 w 205"/>
                  <a:gd name="T13" fmla="*/ 201 h 205"/>
                  <a:gd name="T14" fmla="*/ 112 w 205"/>
                  <a:gd name="T15" fmla="*/ 205 h 205"/>
                  <a:gd name="T16" fmla="*/ 92 w 205"/>
                  <a:gd name="T17" fmla="*/ 205 h 205"/>
                  <a:gd name="T18" fmla="*/ 72 w 205"/>
                  <a:gd name="T19" fmla="*/ 201 h 205"/>
                  <a:gd name="T20" fmla="*/ 54 w 205"/>
                  <a:gd name="T21" fmla="*/ 193 h 205"/>
                  <a:gd name="T22" fmla="*/ 36 w 205"/>
                  <a:gd name="T23" fmla="*/ 182 h 205"/>
                  <a:gd name="T24" fmla="*/ 22 w 205"/>
                  <a:gd name="T25" fmla="*/ 168 h 205"/>
                  <a:gd name="T26" fmla="*/ 12 w 205"/>
                  <a:gd name="T27" fmla="*/ 151 h 205"/>
                  <a:gd name="T28" fmla="*/ 4 w 205"/>
                  <a:gd name="T29" fmla="*/ 133 h 205"/>
                  <a:gd name="T30" fmla="*/ 0 w 205"/>
                  <a:gd name="T31" fmla="*/ 113 h 205"/>
                  <a:gd name="T32" fmla="*/ 0 w 205"/>
                  <a:gd name="T33" fmla="*/ 92 h 205"/>
                  <a:gd name="T34" fmla="*/ 4 w 205"/>
                  <a:gd name="T35" fmla="*/ 72 h 205"/>
                  <a:gd name="T36" fmla="*/ 12 w 205"/>
                  <a:gd name="T37" fmla="*/ 54 h 205"/>
                  <a:gd name="T38" fmla="*/ 22 w 205"/>
                  <a:gd name="T39" fmla="*/ 37 h 205"/>
                  <a:gd name="T40" fmla="*/ 36 w 205"/>
                  <a:gd name="T41" fmla="*/ 23 h 205"/>
                  <a:gd name="T42" fmla="*/ 54 w 205"/>
                  <a:gd name="T43" fmla="*/ 12 h 205"/>
                  <a:gd name="T44" fmla="*/ 72 w 205"/>
                  <a:gd name="T45" fmla="*/ 4 h 205"/>
                  <a:gd name="T46" fmla="*/ 92 w 205"/>
                  <a:gd name="T47" fmla="*/ 0 h 205"/>
                  <a:gd name="T48" fmla="*/ 112 w 205"/>
                  <a:gd name="T49" fmla="*/ 0 h 205"/>
                  <a:gd name="T50" fmla="*/ 133 w 205"/>
                  <a:gd name="T51" fmla="*/ 4 h 205"/>
                  <a:gd name="T52" fmla="*/ 151 w 205"/>
                  <a:gd name="T53" fmla="*/ 12 h 205"/>
                  <a:gd name="T54" fmla="*/ 168 w 205"/>
                  <a:gd name="T55" fmla="*/ 23 h 205"/>
                  <a:gd name="T56" fmla="*/ 182 w 205"/>
                  <a:gd name="T57" fmla="*/ 37 h 205"/>
                  <a:gd name="T58" fmla="*/ 193 w 205"/>
                  <a:gd name="T59" fmla="*/ 54 h 205"/>
                  <a:gd name="T60" fmla="*/ 200 w 205"/>
                  <a:gd name="T61" fmla="*/ 72 h 205"/>
                  <a:gd name="T62" fmla="*/ 205 w 205"/>
                  <a:gd name="T63" fmla="*/ 9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5" h="205">
                    <a:moveTo>
                      <a:pt x="205" y="102"/>
                    </a:moveTo>
                    <a:lnTo>
                      <a:pt x="205" y="113"/>
                    </a:lnTo>
                    <a:lnTo>
                      <a:pt x="202" y="123"/>
                    </a:lnTo>
                    <a:lnTo>
                      <a:pt x="200" y="133"/>
                    </a:lnTo>
                    <a:lnTo>
                      <a:pt x="197" y="143"/>
                    </a:lnTo>
                    <a:lnTo>
                      <a:pt x="193" y="151"/>
                    </a:lnTo>
                    <a:lnTo>
                      <a:pt x="187" y="160"/>
                    </a:lnTo>
                    <a:lnTo>
                      <a:pt x="182" y="168"/>
                    </a:lnTo>
                    <a:lnTo>
                      <a:pt x="175" y="175"/>
                    </a:lnTo>
                    <a:lnTo>
                      <a:pt x="168" y="182"/>
                    </a:lnTo>
                    <a:lnTo>
                      <a:pt x="160" y="188"/>
                    </a:lnTo>
                    <a:lnTo>
                      <a:pt x="151" y="193"/>
                    </a:lnTo>
                    <a:lnTo>
                      <a:pt x="142" y="197"/>
                    </a:lnTo>
                    <a:lnTo>
                      <a:pt x="133" y="201"/>
                    </a:lnTo>
                    <a:lnTo>
                      <a:pt x="123" y="203"/>
                    </a:lnTo>
                    <a:lnTo>
                      <a:pt x="112" y="205"/>
                    </a:lnTo>
                    <a:lnTo>
                      <a:pt x="103" y="205"/>
                    </a:lnTo>
                    <a:lnTo>
                      <a:pt x="92" y="205"/>
                    </a:lnTo>
                    <a:lnTo>
                      <a:pt x="81" y="203"/>
                    </a:lnTo>
                    <a:lnTo>
                      <a:pt x="72" y="201"/>
                    </a:lnTo>
                    <a:lnTo>
                      <a:pt x="62" y="197"/>
                    </a:lnTo>
                    <a:lnTo>
                      <a:pt x="54" y="193"/>
                    </a:lnTo>
                    <a:lnTo>
                      <a:pt x="45" y="188"/>
                    </a:lnTo>
                    <a:lnTo>
                      <a:pt x="36" y="182"/>
                    </a:lnTo>
                    <a:lnTo>
                      <a:pt x="30" y="175"/>
                    </a:lnTo>
                    <a:lnTo>
                      <a:pt x="22" y="168"/>
                    </a:lnTo>
                    <a:lnTo>
                      <a:pt x="17" y="160"/>
                    </a:lnTo>
                    <a:lnTo>
                      <a:pt x="12" y="151"/>
                    </a:lnTo>
                    <a:lnTo>
                      <a:pt x="7" y="143"/>
                    </a:lnTo>
                    <a:lnTo>
                      <a:pt x="4" y="133"/>
                    </a:lnTo>
                    <a:lnTo>
                      <a:pt x="2" y="123"/>
                    </a:lnTo>
                    <a:lnTo>
                      <a:pt x="0" y="113"/>
                    </a:lnTo>
                    <a:lnTo>
                      <a:pt x="0" y="102"/>
                    </a:lnTo>
                    <a:lnTo>
                      <a:pt x="0" y="92"/>
                    </a:lnTo>
                    <a:lnTo>
                      <a:pt x="2" y="82"/>
                    </a:lnTo>
                    <a:lnTo>
                      <a:pt x="4" y="72"/>
                    </a:lnTo>
                    <a:lnTo>
                      <a:pt x="7" y="62"/>
                    </a:lnTo>
                    <a:lnTo>
                      <a:pt x="12" y="54"/>
                    </a:lnTo>
                    <a:lnTo>
                      <a:pt x="17" y="45"/>
                    </a:lnTo>
                    <a:lnTo>
                      <a:pt x="22" y="37"/>
                    </a:lnTo>
                    <a:lnTo>
                      <a:pt x="30" y="30"/>
                    </a:lnTo>
                    <a:lnTo>
                      <a:pt x="36" y="23"/>
                    </a:lnTo>
                    <a:lnTo>
                      <a:pt x="45" y="17"/>
                    </a:lnTo>
                    <a:lnTo>
                      <a:pt x="54" y="12"/>
                    </a:lnTo>
                    <a:lnTo>
                      <a:pt x="62" y="8"/>
                    </a:lnTo>
                    <a:lnTo>
                      <a:pt x="72" y="4"/>
                    </a:lnTo>
                    <a:lnTo>
                      <a:pt x="81" y="2"/>
                    </a:lnTo>
                    <a:lnTo>
                      <a:pt x="92" y="0"/>
                    </a:lnTo>
                    <a:lnTo>
                      <a:pt x="103" y="0"/>
                    </a:lnTo>
                    <a:lnTo>
                      <a:pt x="112" y="0"/>
                    </a:lnTo>
                    <a:lnTo>
                      <a:pt x="123" y="2"/>
                    </a:lnTo>
                    <a:lnTo>
                      <a:pt x="133" y="4"/>
                    </a:lnTo>
                    <a:lnTo>
                      <a:pt x="142" y="8"/>
                    </a:lnTo>
                    <a:lnTo>
                      <a:pt x="151" y="12"/>
                    </a:lnTo>
                    <a:lnTo>
                      <a:pt x="160" y="17"/>
                    </a:lnTo>
                    <a:lnTo>
                      <a:pt x="168" y="23"/>
                    </a:lnTo>
                    <a:lnTo>
                      <a:pt x="175" y="30"/>
                    </a:lnTo>
                    <a:lnTo>
                      <a:pt x="182" y="37"/>
                    </a:lnTo>
                    <a:lnTo>
                      <a:pt x="187" y="45"/>
                    </a:lnTo>
                    <a:lnTo>
                      <a:pt x="193" y="54"/>
                    </a:lnTo>
                    <a:lnTo>
                      <a:pt x="197" y="62"/>
                    </a:lnTo>
                    <a:lnTo>
                      <a:pt x="200" y="72"/>
                    </a:lnTo>
                    <a:lnTo>
                      <a:pt x="202" y="82"/>
                    </a:lnTo>
                    <a:lnTo>
                      <a:pt x="205" y="92"/>
                    </a:lnTo>
                    <a:lnTo>
                      <a:pt x="205" y="102"/>
                    </a:ln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50000"/>
                  </a:lnSpc>
                  <a:spcBef>
                    <a:spcPts val="0"/>
                  </a:spcBef>
                  <a:spcAft>
                    <a:spcPts val="0"/>
                  </a:spcAft>
                </a:pPr>
                <a:endParaRPr lang="id-ID"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Rectangle 4"/>
              <p:cNvSpPr>
                <a:spLocks noChangeArrowheads="1"/>
              </p:cNvSpPr>
              <p:nvPr/>
            </p:nvSpPr>
            <p:spPr bwMode="auto">
              <a:xfrm>
                <a:off x="4151680" y="2396901"/>
                <a:ext cx="1775746" cy="2922458"/>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50000"/>
                  </a:lnSpc>
                  <a:spcBef>
                    <a:spcPts val="0"/>
                  </a:spcBef>
                  <a:spcAft>
                    <a:spcPts val="0"/>
                  </a:spcAft>
                </a:pPr>
                <a:endParaRPr lang="id-ID"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5"/>
              <p:cNvSpPr/>
              <p:nvPr/>
            </p:nvSpPr>
            <p:spPr bwMode="auto">
              <a:xfrm>
                <a:off x="4738513" y="2127250"/>
                <a:ext cx="602075" cy="102031"/>
              </a:xfrm>
              <a:custGeom>
                <a:avLst/>
                <a:gdLst>
                  <a:gd name="T0" fmla="*/ 395 w 395"/>
                  <a:gd name="T1" fmla="*/ 34 h 68"/>
                  <a:gd name="T2" fmla="*/ 395 w 395"/>
                  <a:gd name="T3" fmla="*/ 41 h 68"/>
                  <a:gd name="T4" fmla="*/ 393 w 395"/>
                  <a:gd name="T5" fmla="*/ 47 h 68"/>
                  <a:gd name="T6" fmla="*/ 390 w 395"/>
                  <a:gd name="T7" fmla="*/ 52 h 68"/>
                  <a:gd name="T8" fmla="*/ 385 w 395"/>
                  <a:gd name="T9" fmla="*/ 58 h 68"/>
                  <a:gd name="T10" fmla="*/ 380 w 395"/>
                  <a:gd name="T11" fmla="*/ 62 h 68"/>
                  <a:gd name="T12" fmla="*/ 375 w 395"/>
                  <a:gd name="T13" fmla="*/ 65 h 68"/>
                  <a:gd name="T14" fmla="*/ 368 w 395"/>
                  <a:gd name="T15" fmla="*/ 67 h 68"/>
                  <a:gd name="T16" fmla="*/ 361 w 395"/>
                  <a:gd name="T17" fmla="*/ 68 h 68"/>
                  <a:gd name="T18" fmla="*/ 34 w 395"/>
                  <a:gd name="T19" fmla="*/ 68 h 68"/>
                  <a:gd name="T20" fmla="*/ 26 w 395"/>
                  <a:gd name="T21" fmla="*/ 67 h 68"/>
                  <a:gd name="T22" fmla="*/ 20 w 395"/>
                  <a:gd name="T23" fmla="*/ 65 h 68"/>
                  <a:gd name="T24" fmla="*/ 15 w 395"/>
                  <a:gd name="T25" fmla="*/ 62 h 68"/>
                  <a:gd name="T26" fmla="*/ 9 w 395"/>
                  <a:gd name="T27" fmla="*/ 58 h 68"/>
                  <a:gd name="T28" fmla="*/ 5 w 395"/>
                  <a:gd name="T29" fmla="*/ 52 h 68"/>
                  <a:gd name="T30" fmla="*/ 2 w 395"/>
                  <a:gd name="T31" fmla="*/ 47 h 68"/>
                  <a:gd name="T32" fmla="*/ 0 w 395"/>
                  <a:gd name="T33" fmla="*/ 41 h 68"/>
                  <a:gd name="T34" fmla="*/ 0 w 395"/>
                  <a:gd name="T35" fmla="*/ 34 h 68"/>
                  <a:gd name="T36" fmla="*/ 0 w 395"/>
                  <a:gd name="T37" fmla="*/ 27 h 68"/>
                  <a:gd name="T38" fmla="*/ 2 w 395"/>
                  <a:gd name="T39" fmla="*/ 20 h 68"/>
                  <a:gd name="T40" fmla="*/ 5 w 395"/>
                  <a:gd name="T41" fmla="*/ 15 h 68"/>
                  <a:gd name="T42" fmla="*/ 9 w 395"/>
                  <a:gd name="T43" fmla="*/ 9 h 68"/>
                  <a:gd name="T44" fmla="*/ 15 w 395"/>
                  <a:gd name="T45" fmla="*/ 5 h 68"/>
                  <a:gd name="T46" fmla="*/ 20 w 395"/>
                  <a:gd name="T47" fmla="*/ 2 h 68"/>
                  <a:gd name="T48" fmla="*/ 26 w 395"/>
                  <a:gd name="T49" fmla="*/ 0 h 68"/>
                  <a:gd name="T50" fmla="*/ 34 w 395"/>
                  <a:gd name="T51" fmla="*/ 0 h 68"/>
                  <a:gd name="T52" fmla="*/ 361 w 395"/>
                  <a:gd name="T53" fmla="*/ 0 h 68"/>
                  <a:gd name="T54" fmla="*/ 368 w 395"/>
                  <a:gd name="T55" fmla="*/ 0 h 68"/>
                  <a:gd name="T56" fmla="*/ 375 w 395"/>
                  <a:gd name="T57" fmla="*/ 2 h 68"/>
                  <a:gd name="T58" fmla="*/ 380 w 395"/>
                  <a:gd name="T59" fmla="*/ 5 h 68"/>
                  <a:gd name="T60" fmla="*/ 385 w 395"/>
                  <a:gd name="T61" fmla="*/ 9 h 68"/>
                  <a:gd name="T62" fmla="*/ 390 w 395"/>
                  <a:gd name="T63" fmla="*/ 15 h 68"/>
                  <a:gd name="T64" fmla="*/ 393 w 395"/>
                  <a:gd name="T65" fmla="*/ 20 h 68"/>
                  <a:gd name="T66" fmla="*/ 395 w 395"/>
                  <a:gd name="T67" fmla="*/ 27 h 68"/>
                  <a:gd name="T68" fmla="*/ 395 w 395"/>
                  <a:gd name="T69" fmla="*/ 3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95" h="68">
                    <a:moveTo>
                      <a:pt x="395" y="34"/>
                    </a:moveTo>
                    <a:lnTo>
                      <a:pt x="395" y="41"/>
                    </a:lnTo>
                    <a:lnTo>
                      <a:pt x="393" y="47"/>
                    </a:lnTo>
                    <a:lnTo>
                      <a:pt x="390" y="52"/>
                    </a:lnTo>
                    <a:lnTo>
                      <a:pt x="385" y="58"/>
                    </a:lnTo>
                    <a:lnTo>
                      <a:pt x="380" y="62"/>
                    </a:lnTo>
                    <a:lnTo>
                      <a:pt x="375" y="65"/>
                    </a:lnTo>
                    <a:lnTo>
                      <a:pt x="368" y="67"/>
                    </a:lnTo>
                    <a:lnTo>
                      <a:pt x="361" y="68"/>
                    </a:lnTo>
                    <a:lnTo>
                      <a:pt x="34" y="68"/>
                    </a:lnTo>
                    <a:lnTo>
                      <a:pt x="26" y="67"/>
                    </a:lnTo>
                    <a:lnTo>
                      <a:pt x="20" y="65"/>
                    </a:lnTo>
                    <a:lnTo>
                      <a:pt x="15" y="62"/>
                    </a:lnTo>
                    <a:lnTo>
                      <a:pt x="9" y="58"/>
                    </a:lnTo>
                    <a:lnTo>
                      <a:pt x="5" y="52"/>
                    </a:lnTo>
                    <a:lnTo>
                      <a:pt x="2" y="47"/>
                    </a:lnTo>
                    <a:lnTo>
                      <a:pt x="0" y="41"/>
                    </a:lnTo>
                    <a:lnTo>
                      <a:pt x="0" y="34"/>
                    </a:lnTo>
                    <a:lnTo>
                      <a:pt x="0" y="27"/>
                    </a:lnTo>
                    <a:lnTo>
                      <a:pt x="2" y="20"/>
                    </a:lnTo>
                    <a:lnTo>
                      <a:pt x="5" y="15"/>
                    </a:lnTo>
                    <a:lnTo>
                      <a:pt x="9" y="9"/>
                    </a:lnTo>
                    <a:lnTo>
                      <a:pt x="15" y="5"/>
                    </a:lnTo>
                    <a:lnTo>
                      <a:pt x="20" y="2"/>
                    </a:lnTo>
                    <a:lnTo>
                      <a:pt x="26" y="0"/>
                    </a:lnTo>
                    <a:lnTo>
                      <a:pt x="34" y="0"/>
                    </a:lnTo>
                    <a:lnTo>
                      <a:pt x="361" y="0"/>
                    </a:lnTo>
                    <a:lnTo>
                      <a:pt x="368" y="0"/>
                    </a:lnTo>
                    <a:lnTo>
                      <a:pt x="375" y="2"/>
                    </a:lnTo>
                    <a:lnTo>
                      <a:pt x="380" y="5"/>
                    </a:lnTo>
                    <a:lnTo>
                      <a:pt x="385" y="9"/>
                    </a:lnTo>
                    <a:lnTo>
                      <a:pt x="390" y="15"/>
                    </a:lnTo>
                    <a:lnTo>
                      <a:pt x="393" y="20"/>
                    </a:lnTo>
                    <a:lnTo>
                      <a:pt x="395" y="27"/>
                    </a:lnTo>
                    <a:lnTo>
                      <a:pt x="395" y="34"/>
                    </a:lnTo>
                    <a:close/>
                  </a:path>
                </a:pathLst>
              </a:custGeom>
              <a:solidFill>
                <a:srgbClr val="2C3948"/>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50000"/>
                  </a:lnSpc>
                  <a:spcBef>
                    <a:spcPts val="0"/>
                  </a:spcBef>
                  <a:spcAft>
                    <a:spcPts val="0"/>
                  </a:spcAft>
                </a:pPr>
                <a:endParaRPr lang="id-ID"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6"/>
              <p:cNvSpPr>
                <a:spLocks noEditPoints="1"/>
              </p:cNvSpPr>
              <p:nvPr/>
            </p:nvSpPr>
            <p:spPr bwMode="auto">
              <a:xfrm>
                <a:off x="4525118" y="1872171"/>
                <a:ext cx="1486139" cy="3541929"/>
              </a:xfrm>
              <a:custGeom>
                <a:avLst/>
                <a:gdLst>
                  <a:gd name="T0" fmla="*/ 978 w 978"/>
                  <a:gd name="T1" fmla="*/ 2431 h 2431"/>
                  <a:gd name="T2" fmla="*/ 920 w 978"/>
                  <a:gd name="T3" fmla="*/ 2287 h 2431"/>
                  <a:gd name="T4" fmla="*/ 920 w 978"/>
                  <a:gd name="T5" fmla="*/ 358 h 2431"/>
                  <a:gd name="T6" fmla="*/ 144 w 978"/>
                  <a:gd name="T7" fmla="*/ 358 h 2431"/>
                  <a:gd name="T8" fmla="*/ 0 w 978"/>
                  <a:gd name="T9" fmla="*/ 0 h 2431"/>
                  <a:gd name="T10" fmla="*/ 815 w 978"/>
                  <a:gd name="T11" fmla="*/ 0 h 2431"/>
                  <a:gd name="T12" fmla="*/ 832 w 978"/>
                  <a:gd name="T13" fmla="*/ 1 h 2431"/>
                  <a:gd name="T14" fmla="*/ 848 w 978"/>
                  <a:gd name="T15" fmla="*/ 4 h 2431"/>
                  <a:gd name="T16" fmla="*/ 863 w 978"/>
                  <a:gd name="T17" fmla="*/ 8 h 2431"/>
                  <a:gd name="T18" fmla="*/ 878 w 978"/>
                  <a:gd name="T19" fmla="*/ 13 h 2431"/>
                  <a:gd name="T20" fmla="*/ 893 w 978"/>
                  <a:gd name="T21" fmla="*/ 21 h 2431"/>
                  <a:gd name="T22" fmla="*/ 906 w 978"/>
                  <a:gd name="T23" fmla="*/ 28 h 2431"/>
                  <a:gd name="T24" fmla="*/ 919 w 978"/>
                  <a:gd name="T25" fmla="*/ 38 h 2431"/>
                  <a:gd name="T26" fmla="*/ 930 w 978"/>
                  <a:gd name="T27" fmla="*/ 48 h 2431"/>
                  <a:gd name="T28" fmla="*/ 940 w 978"/>
                  <a:gd name="T29" fmla="*/ 60 h 2431"/>
                  <a:gd name="T30" fmla="*/ 950 w 978"/>
                  <a:gd name="T31" fmla="*/ 72 h 2431"/>
                  <a:gd name="T32" fmla="*/ 958 w 978"/>
                  <a:gd name="T33" fmla="*/ 86 h 2431"/>
                  <a:gd name="T34" fmla="*/ 965 w 978"/>
                  <a:gd name="T35" fmla="*/ 100 h 2431"/>
                  <a:gd name="T36" fmla="*/ 970 w 978"/>
                  <a:gd name="T37" fmla="*/ 115 h 2431"/>
                  <a:gd name="T38" fmla="*/ 974 w 978"/>
                  <a:gd name="T39" fmla="*/ 131 h 2431"/>
                  <a:gd name="T40" fmla="*/ 976 w 978"/>
                  <a:gd name="T41" fmla="*/ 147 h 2431"/>
                  <a:gd name="T42" fmla="*/ 978 w 978"/>
                  <a:gd name="T43" fmla="*/ 163 h 2431"/>
                  <a:gd name="T44" fmla="*/ 978 w 978"/>
                  <a:gd name="T45" fmla="*/ 2431 h 2431"/>
                  <a:gd name="T46" fmla="*/ 174 w 978"/>
                  <a:gd name="T47" fmla="*/ 175 h 2431"/>
                  <a:gd name="T48" fmla="*/ 166 w 978"/>
                  <a:gd name="T49" fmla="*/ 175 h 2431"/>
                  <a:gd name="T50" fmla="*/ 160 w 978"/>
                  <a:gd name="T51" fmla="*/ 177 h 2431"/>
                  <a:gd name="T52" fmla="*/ 155 w 978"/>
                  <a:gd name="T53" fmla="*/ 180 h 2431"/>
                  <a:gd name="T54" fmla="*/ 149 w 978"/>
                  <a:gd name="T55" fmla="*/ 184 h 2431"/>
                  <a:gd name="T56" fmla="*/ 145 w 978"/>
                  <a:gd name="T57" fmla="*/ 190 h 2431"/>
                  <a:gd name="T58" fmla="*/ 142 w 978"/>
                  <a:gd name="T59" fmla="*/ 195 h 2431"/>
                  <a:gd name="T60" fmla="*/ 140 w 978"/>
                  <a:gd name="T61" fmla="*/ 202 h 2431"/>
                  <a:gd name="T62" fmla="*/ 140 w 978"/>
                  <a:gd name="T63" fmla="*/ 209 h 2431"/>
                  <a:gd name="T64" fmla="*/ 140 w 978"/>
                  <a:gd name="T65" fmla="*/ 216 h 2431"/>
                  <a:gd name="T66" fmla="*/ 142 w 978"/>
                  <a:gd name="T67" fmla="*/ 222 h 2431"/>
                  <a:gd name="T68" fmla="*/ 145 w 978"/>
                  <a:gd name="T69" fmla="*/ 227 h 2431"/>
                  <a:gd name="T70" fmla="*/ 149 w 978"/>
                  <a:gd name="T71" fmla="*/ 233 h 2431"/>
                  <a:gd name="T72" fmla="*/ 155 w 978"/>
                  <a:gd name="T73" fmla="*/ 237 h 2431"/>
                  <a:gd name="T74" fmla="*/ 160 w 978"/>
                  <a:gd name="T75" fmla="*/ 240 h 2431"/>
                  <a:gd name="T76" fmla="*/ 166 w 978"/>
                  <a:gd name="T77" fmla="*/ 242 h 2431"/>
                  <a:gd name="T78" fmla="*/ 174 w 978"/>
                  <a:gd name="T79" fmla="*/ 243 h 2431"/>
                  <a:gd name="T80" fmla="*/ 501 w 978"/>
                  <a:gd name="T81" fmla="*/ 243 h 2431"/>
                  <a:gd name="T82" fmla="*/ 508 w 978"/>
                  <a:gd name="T83" fmla="*/ 242 h 2431"/>
                  <a:gd name="T84" fmla="*/ 515 w 978"/>
                  <a:gd name="T85" fmla="*/ 240 h 2431"/>
                  <a:gd name="T86" fmla="*/ 520 w 978"/>
                  <a:gd name="T87" fmla="*/ 237 h 2431"/>
                  <a:gd name="T88" fmla="*/ 525 w 978"/>
                  <a:gd name="T89" fmla="*/ 233 h 2431"/>
                  <a:gd name="T90" fmla="*/ 530 w 978"/>
                  <a:gd name="T91" fmla="*/ 227 h 2431"/>
                  <a:gd name="T92" fmla="*/ 533 w 978"/>
                  <a:gd name="T93" fmla="*/ 222 h 2431"/>
                  <a:gd name="T94" fmla="*/ 535 w 978"/>
                  <a:gd name="T95" fmla="*/ 216 h 2431"/>
                  <a:gd name="T96" fmla="*/ 535 w 978"/>
                  <a:gd name="T97" fmla="*/ 209 h 2431"/>
                  <a:gd name="T98" fmla="*/ 535 w 978"/>
                  <a:gd name="T99" fmla="*/ 202 h 2431"/>
                  <a:gd name="T100" fmla="*/ 533 w 978"/>
                  <a:gd name="T101" fmla="*/ 195 h 2431"/>
                  <a:gd name="T102" fmla="*/ 530 w 978"/>
                  <a:gd name="T103" fmla="*/ 190 h 2431"/>
                  <a:gd name="T104" fmla="*/ 525 w 978"/>
                  <a:gd name="T105" fmla="*/ 184 h 2431"/>
                  <a:gd name="T106" fmla="*/ 520 w 978"/>
                  <a:gd name="T107" fmla="*/ 180 h 2431"/>
                  <a:gd name="T108" fmla="*/ 515 w 978"/>
                  <a:gd name="T109" fmla="*/ 177 h 2431"/>
                  <a:gd name="T110" fmla="*/ 508 w 978"/>
                  <a:gd name="T111" fmla="*/ 175 h 2431"/>
                  <a:gd name="T112" fmla="*/ 501 w 978"/>
                  <a:gd name="T113" fmla="*/ 175 h 2431"/>
                  <a:gd name="T114" fmla="*/ 174 w 978"/>
                  <a:gd name="T115" fmla="*/ 175 h 2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78" h="2431">
                    <a:moveTo>
                      <a:pt x="978" y="2431"/>
                    </a:moveTo>
                    <a:lnTo>
                      <a:pt x="920" y="2287"/>
                    </a:lnTo>
                    <a:lnTo>
                      <a:pt x="920" y="358"/>
                    </a:lnTo>
                    <a:lnTo>
                      <a:pt x="144" y="358"/>
                    </a:lnTo>
                    <a:lnTo>
                      <a:pt x="0" y="0"/>
                    </a:lnTo>
                    <a:lnTo>
                      <a:pt x="815" y="0"/>
                    </a:lnTo>
                    <a:lnTo>
                      <a:pt x="832" y="1"/>
                    </a:lnTo>
                    <a:lnTo>
                      <a:pt x="848" y="4"/>
                    </a:lnTo>
                    <a:lnTo>
                      <a:pt x="863" y="8"/>
                    </a:lnTo>
                    <a:lnTo>
                      <a:pt x="878" y="13"/>
                    </a:lnTo>
                    <a:lnTo>
                      <a:pt x="893" y="21"/>
                    </a:lnTo>
                    <a:lnTo>
                      <a:pt x="906" y="28"/>
                    </a:lnTo>
                    <a:lnTo>
                      <a:pt x="919" y="38"/>
                    </a:lnTo>
                    <a:lnTo>
                      <a:pt x="930" y="48"/>
                    </a:lnTo>
                    <a:lnTo>
                      <a:pt x="940" y="60"/>
                    </a:lnTo>
                    <a:lnTo>
                      <a:pt x="950" y="72"/>
                    </a:lnTo>
                    <a:lnTo>
                      <a:pt x="958" y="86"/>
                    </a:lnTo>
                    <a:lnTo>
                      <a:pt x="965" y="100"/>
                    </a:lnTo>
                    <a:lnTo>
                      <a:pt x="970" y="115"/>
                    </a:lnTo>
                    <a:lnTo>
                      <a:pt x="974" y="131"/>
                    </a:lnTo>
                    <a:lnTo>
                      <a:pt x="976" y="147"/>
                    </a:lnTo>
                    <a:lnTo>
                      <a:pt x="978" y="163"/>
                    </a:lnTo>
                    <a:lnTo>
                      <a:pt x="978" y="2431"/>
                    </a:lnTo>
                    <a:close/>
                    <a:moveTo>
                      <a:pt x="174" y="175"/>
                    </a:moveTo>
                    <a:lnTo>
                      <a:pt x="166" y="175"/>
                    </a:lnTo>
                    <a:lnTo>
                      <a:pt x="160" y="177"/>
                    </a:lnTo>
                    <a:lnTo>
                      <a:pt x="155" y="180"/>
                    </a:lnTo>
                    <a:lnTo>
                      <a:pt x="149" y="184"/>
                    </a:lnTo>
                    <a:lnTo>
                      <a:pt x="145" y="190"/>
                    </a:lnTo>
                    <a:lnTo>
                      <a:pt x="142" y="195"/>
                    </a:lnTo>
                    <a:lnTo>
                      <a:pt x="140" y="202"/>
                    </a:lnTo>
                    <a:lnTo>
                      <a:pt x="140" y="209"/>
                    </a:lnTo>
                    <a:lnTo>
                      <a:pt x="140" y="216"/>
                    </a:lnTo>
                    <a:lnTo>
                      <a:pt x="142" y="222"/>
                    </a:lnTo>
                    <a:lnTo>
                      <a:pt x="145" y="227"/>
                    </a:lnTo>
                    <a:lnTo>
                      <a:pt x="149" y="233"/>
                    </a:lnTo>
                    <a:lnTo>
                      <a:pt x="155" y="237"/>
                    </a:lnTo>
                    <a:lnTo>
                      <a:pt x="160" y="240"/>
                    </a:lnTo>
                    <a:lnTo>
                      <a:pt x="166" y="242"/>
                    </a:lnTo>
                    <a:lnTo>
                      <a:pt x="174" y="243"/>
                    </a:lnTo>
                    <a:lnTo>
                      <a:pt x="501" y="243"/>
                    </a:lnTo>
                    <a:lnTo>
                      <a:pt x="508" y="242"/>
                    </a:lnTo>
                    <a:lnTo>
                      <a:pt x="515" y="240"/>
                    </a:lnTo>
                    <a:lnTo>
                      <a:pt x="520" y="237"/>
                    </a:lnTo>
                    <a:lnTo>
                      <a:pt x="525" y="233"/>
                    </a:lnTo>
                    <a:lnTo>
                      <a:pt x="530" y="227"/>
                    </a:lnTo>
                    <a:lnTo>
                      <a:pt x="533" y="222"/>
                    </a:lnTo>
                    <a:lnTo>
                      <a:pt x="535" y="216"/>
                    </a:lnTo>
                    <a:lnTo>
                      <a:pt x="535" y="209"/>
                    </a:lnTo>
                    <a:lnTo>
                      <a:pt x="535" y="202"/>
                    </a:lnTo>
                    <a:lnTo>
                      <a:pt x="533" y="195"/>
                    </a:lnTo>
                    <a:lnTo>
                      <a:pt x="530" y="190"/>
                    </a:lnTo>
                    <a:lnTo>
                      <a:pt x="525" y="184"/>
                    </a:lnTo>
                    <a:lnTo>
                      <a:pt x="520" y="180"/>
                    </a:lnTo>
                    <a:lnTo>
                      <a:pt x="515" y="177"/>
                    </a:lnTo>
                    <a:lnTo>
                      <a:pt x="508" y="175"/>
                    </a:lnTo>
                    <a:lnTo>
                      <a:pt x="501" y="175"/>
                    </a:lnTo>
                    <a:lnTo>
                      <a:pt x="174" y="175"/>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50000"/>
                  </a:lnSpc>
                  <a:spcBef>
                    <a:spcPts val="0"/>
                  </a:spcBef>
                  <a:spcAft>
                    <a:spcPts val="0"/>
                  </a:spcAft>
                </a:pPr>
                <a:endParaRPr lang="id-ID"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7"/>
              <p:cNvSpPr/>
              <p:nvPr/>
            </p:nvSpPr>
            <p:spPr bwMode="auto">
              <a:xfrm>
                <a:off x="4738513" y="2396901"/>
                <a:ext cx="1188913" cy="2805851"/>
              </a:xfrm>
              <a:custGeom>
                <a:avLst/>
                <a:gdLst>
                  <a:gd name="T0" fmla="*/ 776 w 776"/>
                  <a:gd name="T1" fmla="*/ 1929 h 1929"/>
                  <a:gd name="T2" fmla="*/ 0 w 776"/>
                  <a:gd name="T3" fmla="*/ 0 h 1929"/>
                  <a:gd name="T4" fmla="*/ 776 w 776"/>
                  <a:gd name="T5" fmla="*/ 0 h 1929"/>
                  <a:gd name="T6" fmla="*/ 776 w 776"/>
                  <a:gd name="T7" fmla="*/ 1929 h 1929"/>
                </a:gdLst>
                <a:ahLst/>
                <a:cxnLst>
                  <a:cxn ang="0">
                    <a:pos x="T0" y="T1"/>
                  </a:cxn>
                  <a:cxn ang="0">
                    <a:pos x="T2" y="T3"/>
                  </a:cxn>
                  <a:cxn ang="0">
                    <a:pos x="T4" y="T5"/>
                  </a:cxn>
                  <a:cxn ang="0">
                    <a:pos x="T6" y="T7"/>
                  </a:cxn>
                </a:cxnLst>
                <a:rect l="0" t="0" r="r" b="b"/>
                <a:pathLst>
                  <a:path w="776" h="1929">
                    <a:moveTo>
                      <a:pt x="776" y="1929"/>
                    </a:moveTo>
                    <a:lnTo>
                      <a:pt x="0" y="0"/>
                    </a:lnTo>
                    <a:lnTo>
                      <a:pt x="776" y="0"/>
                    </a:lnTo>
                    <a:lnTo>
                      <a:pt x="776" y="1929"/>
                    </a:lnTo>
                    <a:close/>
                  </a:path>
                </a:pathLst>
              </a:custGeom>
              <a:solidFill>
                <a:schemeClr val="bg1">
                  <a:alpha val="17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50000"/>
                  </a:lnSpc>
                  <a:spcBef>
                    <a:spcPts val="0"/>
                  </a:spcBef>
                  <a:spcAft>
                    <a:spcPts val="0"/>
                  </a:spcAft>
                </a:pPr>
                <a:endParaRPr lang="id-ID"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8"/>
              <p:cNvSpPr/>
              <p:nvPr/>
            </p:nvSpPr>
            <p:spPr bwMode="auto">
              <a:xfrm>
                <a:off x="4738513" y="2127250"/>
                <a:ext cx="602075" cy="102031"/>
              </a:xfrm>
              <a:custGeom>
                <a:avLst/>
                <a:gdLst>
                  <a:gd name="T0" fmla="*/ 361 w 395"/>
                  <a:gd name="T1" fmla="*/ 68 h 68"/>
                  <a:gd name="T2" fmla="*/ 34 w 395"/>
                  <a:gd name="T3" fmla="*/ 68 h 68"/>
                  <a:gd name="T4" fmla="*/ 26 w 395"/>
                  <a:gd name="T5" fmla="*/ 67 h 68"/>
                  <a:gd name="T6" fmla="*/ 20 w 395"/>
                  <a:gd name="T7" fmla="*/ 65 h 68"/>
                  <a:gd name="T8" fmla="*/ 15 w 395"/>
                  <a:gd name="T9" fmla="*/ 62 h 68"/>
                  <a:gd name="T10" fmla="*/ 9 w 395"/>
                  <a:gd name="T11" fmla="*/ 58 h 68"/>
                  <a:gd name="T12" fmla="*/ 5 w 395"/>
                  <a:gd name="T13" fmla="*/ 52 h 68"/>
                  <a:gd name="T14" fmla="*/ 2 w 395"/>
                  <a:gd name="T15" fmla="*/ 47 h 68"/>
                  <a:gd name="T16" fmla="*/ 0 w 395"/>
                  <a:gd name="T17" fmla="*/ 41 h 68"/>
                  <a:gd name="T18" fmla="*/ 0 w 395"/>
                  <a:gd name="T19" fmla="*/ 34 h 68"/>
                  <a:gd name="T20" fmla="*/ 0 w 395"/>
                  <a:gd name="T21" fmla="*/ 27 h 68"/>
                  <a:gd name="T22" fmla="*/ 2 w 395"/>
                  <a:gd name="T23" fmla="*/ 20 h 68"/>
                  <a:gd name="T24" fmla="*/ 5 w 395"/>
                  <a:gd name="T25" fmla="*/ 15 h 68"/>
                  <a:gd name="T26" fmla="*/ 9 w 395"/>
                  <a:gd name="T27" fmla="*/ 9 h 68"/>
                  <a:gd name="T28" fmla="*/ 15 w 395"/>
                  <a:gd name="T29" fmla="*/ 5 h 68"/>
                  <a:gd name="T30" fmla="*/ 20 w 395"/>
                  <a:gd name="T31" fmla="*/ 2 h 68"/>
                  <a:gd name="T32" fmla="*/ 26 w 395"/>
                  <a:gd name="T33" fmla="*/ 0 h 68"/>
                  <a:gd name="T34" fmla="*/ 34 w 395"/>
                  <a:gd name="T35" fmla="*/ 0 h 68"/>
                  <a:gd name="T36" fmla="*/ 361 w 395"/>
                  <a:gd name="T37" fmla="*/ 0 h 68"/>
                  <a:gd name="T38" fmla="*/ 368 w 395"/>
                  <a:gd name="T39" fmla="*/ 0 h 68"/>
                  <a:gd name="T40" fmla="*/ 375 w 395"/>
                  <a:gd name="T41" fmla="*/ 2 h 68"/>
                  <a:gd name="T42" fmla="*/ 380 w 395"/>
                  <a:gd name="T43" fmla="*/ 5 h 68"/>
                  <a:gd name="T44" fmla="*/ 385 w 395"/>
                  <a:gd name="T45" fmla="*/ 9 h 68"/>
                  <a:gd name="T46" fmla="*/ 390 w 395"/>
                  <a:gd name="T47" fmla="*/ 15 h 68"/>
                  <a:gd name="T48" fmla="*/ 393 w 395"/>
                  <a:gd name="T49" fmla="*/ 20 h 68"/>
                  <a:gd name="T50" fmla="*/ 395 w 395"/>
                  <a:gd name="T51" fmla="*/ 27 h 68"/>
                  <a:gd name="T52" fmla="*/ 395 w 395"/>
                  <a:gd name="T53" fmla="*/ 34 h 68"/>
                  <a:gd name="T54" fmla="*/ 395 w 395"/>
                  <a:gd name="T55" fmla="*/ 41 h 68"/>
                  <a:gd name="T56" fmla="*/ 393 w 395"/>
                  <a:gd name="T57" fmla="*/ 47 h 68"/>
                  <a:gd name="T58" fmla="*/ 390 w 395"/>
                  <a:gd name="T59" fmla="*/ 52 h 68"/>
                  <a:gd name="T60" fmla="*/ 385 w 395"/>
                  <a:gd name="T61" fmla="*/ 58 h 68"/>
                  <a:gd name="T62" fmla="*/ 380 w 395"/>
                  <a:gd name="T63" fmla="*/ 62 h 68"/>
                  <a:gd name="T64" fmla="*/ 375 w 395"/>
                  <a:gd name="T65" fmla="*/ 65 h 68"/>
                  <a:gd name="T66" fmla="*/ 368 w 395"/>
                  <a:gd name="T67" fmla="*/ 67 h 68"/>
                  <a:gd name="T68" fmla="*/ 361 w 395"/>
                  <a:gd name="T69"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95" h="68">
                    <a:moveTo>
                      <a:pt x="361" y="68"/>
                    </a:moveTo>
                    <a:lnTo>
                      <a:pt x="34" y="68"/>
                    </a:lnTo>
                    <a:lnTo>
                      <a:pt x="26" y="67"/>
                    </a:lnTo>
                    <a:lnTo>
                      <a:pt x="20" y="65"/>
                    </a:lnTo>
                    <a:lnTo>
                      <a:pt x="15" y="62"/>
                    </a:lnTo>
                    <a:lnTo>
                      <a:pt x="9" y="58"/>
                    </a:lnTo>
                    <a:lnTo>
                      <a:pt x="5" y="52"/>
                    </a:lnTo>
                    <a:lnTo>
                      <a:pt x="2" y="47"/>
                    </a:lnTo>
                    <a:lnTo>
                      <a:pt x="0" y="41"/>
                    </a:lnTo>
                    <a:lnTo>
                      <a:pt x="0" y="34"/>
                    </a:lnTo>
                    <a:lnTo>
                      <a:pt x="0" y="27"/>
                    </a:lnTo>
                    <a:lnTo>
                      <a:pt x="2" y="20"/>
                    </a:lnTo>
                    <a:lnTo>
                      <a:pt x="5" y="15"/>
                    </a:lnTo>
                    <a:lnTo>
                      <a:pt x="9" y="9"/>
                    </a:lnTo>
                    <a:lnTo>
                      <a:pt x="15" y="5"/>
                    </a:lnTo>
                    <a:lnTo>
                      <a:pt x="20" y="2"/>
                    </a:lnTo>
                    <a:lnTo>
                      <a:pt x="26" y="0"/>
                    </a:lnTo>
                    <a:lnTo>
                      <a:pt x="34" y="0"/>
                    </a:lnTo>
                    <a:lnTo>
                      <a:pt x="361" y="0"/>
                    </a:lnTo>
                    <a:lnTo>
                      <a:pt x="368" y="0"/>
                    </a:lnTo>
                    <a:lnTo>
                      <a:pt x="375" y="2"/>
                    </a:lnTo>
                    <a:lnTo>
                      <a:pt x="380" y="5"/>
                    </a:lnTo>
                    <a:lnTo>
                      <a:pt x="385" y="9"/>
                    </a:lnTo>
                    <a:lnTo>
                      <a:pt x="390" y="15"/>
                    </a:lnTo>
                    <a:lnTo>
                      <a:pt x="393" y="20"/>
                    </a:lnTo>
                    <a:lnTo>
                      <a:pt x="395" y="27"/>
                    </a:lnTo>
                    <a:lnTo>
                      <a:pt x="395" y="34"/>
                    </a:lnTo>
                    <a:lnTo>
                      <a:pt x="395" y="41"/>
                    </a:lnTo>
                    <a:lnTo>
                      <a:pt x="393" y="47"/>
                    </a:lnTo>
                    <a:lnTo>
                      <a:pt x="390" y="52"/>
                    </a:lnTo>
                    <a:lnTo>
                      <a:pt x="385" y="58"/>
                    </a:lnTo>
                    <a:lnTo>
                      <a:pt x="380" y="62"/>
                    </a:lnTo>
                    <a:lnTo>
                      <a:pt x="375" y="65"/>
                    </a:lnTo>
                    <a:lnTo>
                      <a:pt x="368" y="67"/>
                    </a:lnTo>
                    <a:lnTo>
                      <a:pt x="361" y="68"/>
                    </a:ln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50000"/>
                  </a:lnSpc>
                  <a:spcBef>
                    <a:spcPts val="0"/>
                  </a:spcBef>
                  <a:spcAft>
                    <a:spcPts val="0"/>
                  </a:spcAft>
                </a:pPr>
                <a:endParaRPr lang="id-ID"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0" name="Group 39"/>
            <p:cNvGrpSpPr/>
            <p:nvPr/>
          </p:nvGrpSpPr>
          <p:grpSpPr>
            <a:xfrm>
              <a:off x="3444960" y="3277018"/>
              <a:ext cx="635390" cy="922271"/>
              <a:chOff x="8591550" y="2065338"/>
              <a:chExt cx="474663" cy="688975"/>
            </a:xfrm>
            <a:solidFill>
              <a:schemeClr val="bg1"/>
            </a:solidFill>
          </p:grpSpPr>
          <p:sp>
            <p:nvSpPr>
              <p:cNvPr id="41" name="Freeform 100"/>
              <p:cNvSpPr>
                <a:spLocks noEditPoints="1"/>
              </p:cNvSpPr>
              <p:nvPr/>
            </p:nvSpPr>
            <p:spPr bwMode="auto">
              <a:xfrm>
                <a:off x="8591550" y="2065338"/>
                <a:ext cx="474663" cy="688975"/>
              </a:xfrm>
              <a:custGeom>
                <a:avLst/>
                <a:gdLst>
                  <a:gd name="T0" fmla="*/ 2887 w 11063"/>
                  <a:gd name="T1" fmla="*/ 9929 h 16058"/>
                  <a:gd name="T2" fmla="*/ 2451 w 11063"/>
                  <a:gd name="T3" fmla="*/ 9123 h 16058"/>
                  <a:gd name="T4" fmla="*/ 1855 w 11063"/>
                  <a:gd name="T5" fmla="*/ 8041 h 16058"/>
                  <a:gd name="T6" fmla="*/ 1427 w 11063"/>
                  <a:gd name="T7" fmla="*/ 7165 h 16058"/>
                  <a:gd name="T8" fmla="*/ 1122 w 11063"/>
                  <a:gd name="T9" fmla="*/ 6318 h 16058"/>
                  <a:gd name="T10" fmla="*/ 1006 w 11063"/>
                  <a:gd name="T11" fmla="*/ 5520 h 16058"/>
                  <a:gd name="T12" fmla="*/ 1362 w 11063"/>
                  <a:gd name="T13" fmla="*/ 3764 h 16058"/>
                  <a:gd name="T14" fmla="*/ 2332 w 11063"/>
                  <a:gd name="T15" fmla="*/ 2327 h 16058"/>
                  <a:gd name="T16" fmla="*/ 3771 w 11063"/>
                  <a:gd name="T17" fmla="*/ 1359 h 16058"/>
                  <a:gd name="T18" fmla="*/ 5532 w 11063"/>
                  <a:gd name="T19" fmla="*/ 1004 h 16058"/>
                  <a:gd name="T20" fmla="*/ 7292 w 11063"/>
                  <a:gd name="T21" fmla="*/ 1359 h 16058"/>
                  <a:gd name="T22" fmla="*/ 8731 w 11063"/>
                  <a:gd name="T23" fmla="*/ 2327 h 16058"/>
                  <a:gd name="T24" fmla="*/ 9701 w 11063"/>
                  <a:gd name="T25" fmla="*/ 3764 h 16058"/>
                  <a:gd name="T26" fmla="*/ 10057 w 11063"/>
                  <a:gd name="T27" fmla="*/ 5520 h 16058"/>
                  <a:gd name="T28" fmla="*/ 9941 w 11063"/>
                  <a:gd name="T29" fmla="*/ 6314 h 16058"/>
                  <a:gd name="T30" fmla="*/ 9636 w 11063"/>
                  <a:gd name="T31" fmla="*/ 7163 h 16058"/>
                  <a:gd name="T32" fmla="*/ 9207 w 11063"/>
                  <a:gd name="T33" fmla="*/ 8042 h 16058"/>
                  <a:gd name="T34" fmla="*/ 8612 w 11063"/>
                  <a:gd name="T35" fmla="*/ 9129 h 16058"/>
                  <a:gd name="T36" fmla="*/ 8179 w 11063"/>
                  <a:gd name="T37" fmla="*/ 9932 h 16058"/>
                  <a:gd name="T38" fmla="*/ 5484 w 11063"/>
                  <a:gd name="T39" fmla="*/ 15054 h 16058"/>
                  <a:gd name="T40" fmla="*/ 5160 w 11063"/>
                  <a:gd name="T41" fmla="*/ 15030 h 16058"/>
                  <a:gd name="T42" fmla="*/ 4907 w 11063"/>
                  <a:gd name="T43" fmla="*/ 14937 h 16058"/>
                  <a:gd name="T44" fmla="*/ 4698 w 11063"/>
                  <a:gd name="T45" fmla="*/ 14732 h 16058"/>
                  <a:gd name="T46" fmla="*/ 6658 w 11063"/>
                  <a:gd name="T47" fmla="*/ 14161 h 16058"/>
                  <a:gd name="T48" fmla="*/ 6436 w 11063"/>
                  <a:gd name="T49" fmla="*/ 14651 h 16058"/>
                  <a:gd name="T50" fmla="*/ 6202 w 11063"/>
                  <a:gd name="T51" fmla="*/ 14919 h 16058"/>
                  <a:gd name="T52" fmla="*/ 5915 w 11063"/>
                  <a:gd name="T53" fmla="*/ 15031 h 16058"/>
                  <a:gd name="T54" fmla="*/ 5532 w 11063"/>
                  <a:gd name="T55" fmla="*/ 15054 h 16058"/>
                  <a:gd name="T56" fmla="*/ 3763 w 11063"/>
                  <a:gd name="T57" fmla="*/ 12094 h 16058"/>
                  <a:gd name="T58" fmla="*/ 3603 w 11063"/>
                  <a:gd name="T59" fmla="*/ 11605 h 16058"/>
                  <a:gd name="T60" fmla="*/ 7351 w 11063"/>
                  <a:gd name="T61" fmla="*/ 11943 h 16058"/>
                  <a:gd name="T62" fmla="*/ 4290 w 11063"/>
                  <a:gd name="T63" fmla="*/ 13799 h 16058"/>
                  <a:gd name="T64" fmla="*/ 4145 w 11063"/>
                  <a:gd name="T65" fmla="*/ 13340 h 16058"/>
                  <a:gd name="T66" fmla="*/ 7149 w 11063"/>
                  <a:gd name="T67" fmla="*/ 12594 h 16058"/>
                  <a:gd name="T68" fmla="*/ 7016 w 11063"/>
                  <a:gd name="T69" fmla="*/ 13038 h 16058"/>
                  <a:gd name="T70" fmla="*/ 6835 w 11063"/>
                  <a:gd name="T71" fmla="*/ 13637 h 16058"/>
                  <a:gd name="T72" fmla="*/ 3630 w 11063"/>
                  <a:gd name="T73" fmla="*/ 335 h 16058"/>
                  <a:gd name="T74" fmla="*/ 1812 w 11063"/>
                  <a:gd name="T75" fmla="*/ 1434 h 16058"/>
                  <a:gd name="T76" fmla="*/ 545 w 11063"/>
                  <a:gd name="T77" fmla="*/ 3127 h 16058"/>
                  <a:gd name="T78" fmla="*/ 7 w 11063"/>
                  <a:gd name="T79" fmla="*/ 5236 h 16058"/>
                  <a:gd name="T80" fmla="*/ 234 w 11063"/>
                  <a:gd name="T81" fmla="*/ 6861 h 16058"/>
                  <a:gd name="T82" fmla="*/ 910 w 11063"/>
                  <a:gd name="T83" fmla="*/ 8405 h 16058"/>
                  <a:gd name="T84" fmla="*/ 1748 w 11063"/>
                  <a:gd name="T85" fmla="*/ 9927 h 16058"/>
                  <a:gd name="T86" fmla="*/ 2463 w 11063"/>
                  <a:gd name="T87" fmla="*/ 11392 h 16058"/>
                  <a:gd name="T88" fmla="*/ 3065 w 11063"/>
                  <a:gd name="T89" fmla="*/ 13245 h 16058"/>
                  <a:gd name="T90" fmla="*/ 3552 w 11063"/>
                  <a:gd name="T91" fmla="*/ 14718 h 16058"/>
                  <a:gd name="T92" fmla="*/ 4207 w 11063"/>
                  <a:gd name="T93" fmla="*/ 15672 h 16058"/>
                  <a:gd name="T94" fmla="*/ 5340 w 11063"/>
                  <a:gd name="T95" fmla="*/ 16053 h 16058"/>
                  <a:gd name="T96" fmla="*/ 6643 w 11063"/>
                  <a:gd name="T97" fmla="*/ 15823 h 16058"/>
                  <a:gd name="T98" fmla="*/ 7387 w 11063"/>
                  <a:gd name="T99" fmla="*/ 15011 h 16058"/>
                  <a:gd name="T100" fmla="*/ 7880 w 11063"/>
                  <a:gd name="T101" fmla="*/ 13666 h 16058"/>
                  <a:gd name="T102" fmla="*/ 8442 w 11063"/>
                  <a:gd name="T103" fmla="*/ 11841 h 16058"/>
                  <a:gd name="T104" fmla="*/ 9115 w 11063"/>
                  <a:gd name="T105" fmla="*/ 10307 h 16058"/>
                  <a:gd name="T106" fmla="*/ 9949 w 11063"/>
                  <a:gd name="T107" fmla="*/ 8788 h 16058"/>
                  <a:gd name="T108" fmla="*/ 10691 w 11063"/>
                  <a:gd name="T109" fmla="*/ 7241 h 16058"/>
                  <a:gd name="T110" fmla="*/ 11058 w 11063"/>
                  <a:gd name="T111" fmla="*/ 5709 h 16058"/>
                  <a:gd name="T112" fmla="*/ 10727 w 11063"/>
                  <a:gd name="T113" fmla="*/ 3622 h 16058"/>
                  <a:gd name="T114" fmla="*/ 9626 w 11063"/>
                  <a:gd name="T115" fmla="*/ 1809 h 16058"/>
                  <a:gd name="T116" fmla="*/ 7929 w 11063"/>
                  <a:gd name="T117" fmla="*/ 544 h 16058"/>
                  <a:gd name="T118" fmla="*/ 5816 w 11063"/>
                  <a:gd name="T119" fmla="*/ 7 h 16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063" h="16058">
                    <a:moveTo>
                      <a:pt x="7881" y="10538"/>
                    </a:moveTo>
                    <a:lnTo>
                      <a:pt x="3187" y="10538"/>
                    </a:lnTo>
                    <a:lnTo>
                      <a:pt x="3140" y="10437"/>
                    </a:lnTo>
                    <a:lnTo>
                      <a:pt x="3092" y="10335"/>
                    </a:lnTo>
                    <a:lnTo>
                      <a:pt x="3041" y="10234"/>
                    </a:lnTo>
                    <a:lnTo>
                      <a:pt x="2991" y="10132"/>
                    </a:lnTo>
                    <a:lnTo>
                      <a:pt x="2940" y="10030"/>
                    </a:lnTo>
                    <a:lnTo>
                      <a:pt x="2887" y="9929"/>
                    </a:lnTo>
                    <a:lnTo>
                      <a:pt x="2835" y="9827"/>
                    </a:lnTo>
                    <a:lnTo>
                      <a:pt x="2781" y="9727"/>
                    </a:lnTo>
                    <a:lnTo>
                      <a:pt x="2728" y="9626"/>
                    </a:lnTo>
                    <a:lnTo>
                      <a:pt x="2672" y="9524"/>
                    </a:lnTo>
                    <a:lnTo>
                      <a:pt x="2618" y="9424"/>
                    </a:lnTo>
                    <a:lnTo>
                      <a:pt x="2563" y="9324"/>
                    </a:lnTo>
                    <a:lnTo>
                      <a:pt x="2507" y="9223"/>
                    </a:lnTo>
                    <a:lnTo>
                      <a:pt x="2451" y="9123"/>
                    </a:lnTo>
                    <a:lnTo>
                      <a:pt x="2396" y="9024"/>
                    </a:lnTo>
                    <a:lnTo>
                      <a:pt x="2340" y="8924"/>
                    </a:lnTo>
                    <a:lnTo>
                      <a:pt x="2217" y="8703"/>
                    </a:lnTo>
                    <a:lnTo>
                      <a:pt x="2094" y="8483"/>
                    </a:lnTo>
                    <a:lnTo>
                      <a:pt x="2034" y="8372"/>
                    </a:lnTo>
                    <a:lnTo>
                      <a:pt x="1973" y="8262"/>
                    </a:lnTo>
                    <a:lnTo>
                      <a:pt x="1914" y="8151"/>
                    </a:lnTo>
                    <a:lnTo>
                      <a:pt x="1855" y="8041"/>
                    </a:lnTo>
                    <a:lnTo>
                      <a:pt x="1796" y="7931"/>
                    </a:lnTo>
                    <a:lnTo>
                      <a:pt x="1740" y="7820"/>
                    </a:lnTo>
                    <a:lnTo>
                      <a:pt x="1684" y="7711"/>
                    </a:lnTo>
                    <a:lnTo>
                      <a:pt x="1629" y="7600"/>
                    </a:lnTo>
                    <a:lnTo>
                      <a:pt x="1576" y="7491"/>
                    </a:lnTo>
                    <a:lnTo>
                      <a:pt x="1525" y="7383"/>
                    </a:lnTo>
                    <a:lnTo>
                      <a:pt x="1475" y="7273"/>
                    </a:lnTo>
                    <a:lnTo>
                      <a:pt x="1427" y="7165"/>
                    </a:lnTo>
                    <a:lnTo>
                      <a:pt x="1381" y="7057"/>
                    </a:lnTo>
                    <a:lnTo>
                      <a:pt x="1337" y="6950"/>
                    </a:lnTo>
                    <a:lnTo>
                      <a:pt x="1294" y="6843"/>
                    </a:lnTo>
                    <a:lnTo>
                      <a:pt x="1255" y="6736"/>
                    </a:lnTo>
                    <a:lnTo>
                      <a:pt x="1218" y="6631"/>
                    </a:lnTo>
                    <a:lnTo>
                      <a:pt x="1183" y="6526"/>
                    </a:lnTo>
                    <a:lnTo>
                      <a:pt x="1151" y="6421"/>
                    </a:lnTo>
                    <a:lnTo>
                      <a:pt x="1122" y="6318"/>
                    </a:lnTo>
                    <a:lnTo>
                      <a:pt x="1095" y="6214"/>
                    </a:lnTo>
                    <a:lnTo>
                      <a:pt x="1072" y="6112"/>
                    </a:lnTo>
                    <a:lnTo>
                      <a:pt x="1053" y="6012"/>
                    </a:lnTo>
                    <a:lnTo>
                      <a:pt x="1036" y="5911"/>
                    </a:lnTo>
                    <a:lnTo>
                      <a:pt x="1023" y="5812"/>
                    </a:lnTo>
                    <a:lnTo>
                      <a:pt x="1014" y="5714"/>
                    </a:lnTo>
                    <a:lnTo>
                      <a:pt x="1008" y="5616"/>
                    </a:lnTo>
                    <a:lnTo>
                      <a:pt x="1006" y="5520"/>
                    </a:lnTo>
                    <a:lnTo>
                      <a:pt x="1012" y="5288"/>
                    </a:lnTo>
                    <a:lnTo>
                      <a:pt x="1029" y="5059"/>
                    </a:lnTo>
                    <a:lnTo>
                      <a:pt x="1058" y="4833"/>
                    </a:lnTo>
                    <a:lnTo>
                      <a:pt x="1098" y="4611"/>
                    </a:lnTo>
                    <a:lnTo>
                      <a:pt x="1149" y="4393"/>
                    </a:lnTo>
                    <a:lnTo>
                      <a:pt x="1210" y="4178"/>
                    </a:lnTo>
                    <a:lnTo>
                      <a:pt x="1280" y="3968"/>
                    </a:lnTo>
                    <a:lnTo>
                      <a:pt x="1362" y="3764"/>
                    </a:lnTo>
                    <a:lnTo>
                      <a:pt x="1452" y="3564"/>
                    </a:lnTo>
                    <a:lnTo>
                      <a:pt x="1553" y="3369"/>
                    </a:lnTo>
                    <a:lnTo>
                      <a:pt x="1661" y="3179"/>
                    </a:lnTo>
                    <a:lnTo>
                      <a:pt x="1779" y="2997"/>
                    </a:lnTo>
                    <a:lnTo>
                      <a:pt x="1906" y="2819"/>
                    </a:lnTo>
                    <a:lnTo>
                      <a:pt x="2041" y="2649"/>
                    </a:lnTo>
                    <a:lnTo>
                      <a:pt x="2182" y="2485"/>
                    </a:lnTo>
                    <a:lnTo>
                      <a:pt x="2332" y="2327"/>
                    </a:lnTo>
                    <a:lnTo>
                      <a:pt x="2490" y="2178"/>
                    </a:lnTo>
                    <a:lnTo>
                      <a:pt x="2654" y="2036"/>
                    </a:lnTo>
                    <a:lnTo>
                      <a:pt x="2825" y="1902"/>
                    </a:lnTo>
                    <a:lnTo>
                      <a:pt x="3003" y="1776"/>
                    </a:lnTo>
                    <a:lnTo>
                      <a:pt x="3186" y="1658"/>
                    </a:lnTo>
                    <a:lnTo>
                      <a:pt x="3376" y="1550"/>
                    </a:lnTo>
                    <a:lnTo>
                      <a:pt x="3571" y="1449"/>
                    </a:lnTo>
                    <a:lnTo>
                      <a:pt x="3771" y="1359"/>
                    </a:lnTo>
                    <a:lnTo>
                      <a:pt x="3977" y="1279"/>
                    </a:lnTo>
                    <a:lnTo>
                      <a:pt x="4187" y="1207"/>
                    </a:lnTo>
                    <a:lnTo>
                      <a:pt x="4402" y="1146"/>
                    </a:lnTo>
                    <a:lnTo>
                      <a:pt x="4620" y="1096"/>
                    </a:lnTo>
                    <a:lnTo>
                      <a:pt x="4843" y="1056"/>
                    </a:lnTo>
                    <a:lnTo>
                      <a:pt x="5069" y="1027"/>
                    </a:lnTo>
                    <a:lnTo>
                      <a:pt x="5299" y="1010"/>
                    </a:lnTo>
                    <a:lnTo>
                      <a:pt x="5532" y="1004"/>
                    </a:lnTo>
                    <a:lnTo>
                      <a:pt x="5764" y="1010"/>
                    </a:lnTo>
                    <a:lnTo>
                      <a:pt x="5993" y="1027"/>
                    </a:lnTo>
                    <a:lnTo>
                      <a:pt x="6219" y="1056"/>
                    </a:lnTo>
                    <a:lnTo>
                      <a:pt x="6443" y="1096"/>
                    </a:lnTo>
                    <a:lnTo>
                      <a:pt x="6661" y="1146"/>
                    </a:lnTo>
                    <a:lnTo>
                      <a:pt x="6876" y="1207"/>
                    </a:lnTo>
                    <a:lnTo>
                      <a:pt x="7086" y="1279"/>
                    </a:lnTo>
                    <a:lnTo>
                      <a:pt x="7292" y="1359"/>
                    </a:lnTo>
                    <a:lnTo>
                      <a:pt x="7492" y="1449"/>
                    </a:lnTo>
                    <a:lnTo>
                      <a:pt x="7687" y="1550"/>
                    </a:lnTo>
                    <a:lnTo>
                      <a:pt x="7877" y="1658"/>
                    </a:lnTo>
                    <a:lnTo>
                      <a:pt x="8060" y="1776"/>
                    </a:lnTo>
                    <a:lnTo>
                      <a:pt x="8238" y="1902"/>
                    </a:lnTo>
                    <a:lnTo>
                      <a:pt x="8409" y="2036"/>
                    </a:lnTo>
                    <a:lnTo>
                      <a:pt x="8573" y="2178"/>
                    </a:lnTo>
                    <a:lnTo>
                      <a:pt x="8731" y="2327"/>
                    </a:lnTo>
                    <a:lnTo>
                      <a:pt x="8881" y="2485"/>
                    </a:lnTo>
                    <a:lnTo>
                      <a:pt x="9022" y="2649"/>
                    </a:lnTo>
                    <a:lnTo>
                      <a:pt x="9157" y="2819"/>
                    </a:lnTo>
                    <a:lnTo>
                      <a:pt x="9283" y="2997"/>
                    </a:lnTo>
                    <a:lnTo>
                      <a:pt x="9402" y="3179"/>
                    </a:lnTo>
                    <a:lnTo>
                      <a:pt x="9510" y="3369"/>
                    </a:lnTo>
                    <a:lnTo>
                      <a:pt x="9611" y="3564"/>
                    </a:lnTo>
                    <a:lnTo>
                      <a:pt x="9701" y="3764"/>
                    </a:lnTo>
                    <a:lnTo>
                      <a:pt x="9783" y="3968"/>
                    </a:lnTo>
                    <a:lnTo>
                      <a:pt x="9853" y="4178"/>
                    </a:lnTo>
                    <a:lnTo>
                      <a:pt x="9914" y="4393"/>
                    </a:lnTo>
                    <a:lnTo>
                      <a:pt x="9965" y="4611"/>
                    </a:lnTo>
                    <a:lnTo>
                      <a:pt x="10005" y="4833"/>
                    </a:lnTo>
                    <a:lnTo>
                      <a:pt x="10034" y="5059"/>
                    </a:lnTo>
                    <a:lnTo>
                      <a:pt x="10051" y="5288"/>
                    </a:lnTo>
                    <a:lnTo>
                      <a:pt x="10057" y="5520"/>
                    </a:lnTo>
                    <a:lnTo>
                      <a:pt x="10055" y="5615"/>
                    </a:lnTo>
                    <a:lnTo>
                      <a:pt x="10049" y="5713"/>
                    </a:lnTo>
                    <a:lnTo>
                      <a:pt x="10040" y="5810"/>
                    </a:lnTo>
                    <a:lnTo>
                      <a:pt x="10027" y="5908"/>
                    </a:lnTo>
                    <a:lnTo>
                      <a:pt x="10010" y="6009"/>
                    </a:lnTo>
                    <a:lnTo>
                      <a:pt x="9990" y="6110"/>
                    </a:lnTo>
                    <a:lnTo>
                      <a:pt x="9967" y="6211"/>
                    </a:lnTo>
                    <a:lnTo>
                      <a:pt x="9941" y="6314"/>
                    </a:lnTo>
                    <a:lnTo>
                      <a:pt x="9911" y="6418"/>
                    </a:lnTo>
                    <a:lnTo>
                      <a:pt x="9880" y="6523"/>
                    </a:lnTo>
                    <a:lnTo>
                      <a:pt x="9845" y="6627"/>
                    </a:lnTo>
                    <a:lnTo>
                      <a:pt x="9808" y="6733"/>
                    </a:lnTo>
                    <a:lnTo>
                      <a:pt x="9769" y="6840"/>
                    </a:lnTo>
                    <a:lnTo>
                      <a:pt x="9726" y="6947"/>
                    </a:lnTo>
                    <a:lnTo>
                      <a:pt x="9682" y="7054"/>
                    </a:lnTo>
                    <a:lnTo>
                      <a:pt x="9636" y="7163"/>
                    </a:lnTo>
                    <a:lnTo>
                      <a:pt x="9588" y="7271"/>
                    </a:lnTo>
                    <a:lnTo>
                      <a:pt x="9538" y="7381"/>
                    </a:lnTo>
                    <a:lnTo>
                      <a:pt x="9486" y="7490"/>
                    </a:lnTo>
                    <a:lnTo>
                      <a:pt x="9433" y="7599"/>
                    </a:lnTo>
                    <a:lnTo>
                      <a:pt x="9378" y="7710"/>
                    </a:lnTo>
                    <a:lnTo>
                      <a:pt x="9323" y="7820"/>
                    </a:lnTo>
                    <a:lnTo>
                      <a:pt x="9266" y="7932"/>
                    </a:lnTo>
                    <a:lnTo>
                      <a:pt x="9207" y="8042"/>
                    </a:lnTo>
                    <a:lnTo>
                      <a:pt x="9149" y="8153"/>
                    </a:lnTo>
                    <a:lnTo>
                      <a:pt x="9089" y="8264"/>
                    </a:lnTo>
                    <a:lnTo>
                      <a:pt x="9028" y="8375"/>
                    </a:lnTo>
                    <a:lnTo>
                      <a:pt x="8968" y="8487"/>
                    </a:lnTo>
                    <a:lnTo>
                      <a:pt x="8845" y="8708"/>
                    </a:lnTo>
                    <a:lnTo>
                      <a:pt x="8722" y="8930"/>
                    </a:lnTo>
                    <a:lnTo>
                      <a:pt x="8667" y="9029"/>
                    </a:lnTo>
                    <a:lnTo>
                      <a:pt x="8612" y="9129"/>
                    </a:lnTo>
                    <a:lnTo>
                      <a:pt x="8557" y="9228"/>
                    </a:lnTo>
                    <a:lnTo>
                      <a:pt x="8501" y="9329"/>
                    </a:lnTo>
                    <a:lnTo>
                      <a:pt x="8447" y="9429"/>
                    </a:lnTo>
                    <a:lnTo>
                      <a:pt x="8392" y="9529"/>
                    </a:lnTo>
                    <a:lnTo>
                      <a:pt x="8338" y="9630"/>
                    </a:lnTo>
                    <a:lnTo>
                      <a:pt x="8284" y="9730"/>
                    </a:lnTo>
                    <a:lnTo>
                      <a:pt x="8231" y="9831"/>
                    </a:lnTo>
                    <a:lnTo>
                      <a:pt x="8179" y="9932"/>
                    </a:lnTo>
                    <a:lnTo>
                      <a:pt x="8127" y="10033"/>
                    </a:lnTo>
                    <a:lnTo>
                      <a:pt x="8076" y="10134"/>
                    </a:lnTo>
                    <a:lnTo>
                      <a:pt x="8026" y="10235"/>
                    </a:lnTo>
                    <a:lnTo>
                      <a:pt x="7976" y="10336"/>
                    </a:lnTo>
                    <a:lnTo>
                      <a:pt x="7928" y="10437"/>
                    </a:lnTo>
                    <a:lnTo>
                      <a:pt x="7881" y="10538"/>
                    </a:lnTo>
                    <a:close/>
                    <a:moveTo>
                      <a:pt x="5532" y="15054"/>
                    </a:moveTo>
                    <a:lnTo>
                      <a:pt x="5484" y="15054"/>
                    </a:lnTo>
                    <a:lnTo>
                      <a:pt x="5439" y="15053"/>
                    </a:lnTo>
                    <a:lnTo>
                      <a:pt x="5395" y="15052"/>
                    </a:lnTo>
                    <a:lnTo>
                      <a:pt x="5352" y="15050"/>
                    </a:lnTo>
                    <a:lnTo>
                      <a:pt x="5311" y="15048"/>
                    </a:lnTo>
                    <a:lnTo>
                      <a:pt x="5272" y="15045"/>
                    </a:lnTo>
                    <a:lnTo>
                      <a:pt x="5234" y="15041"/>
                    </a:lnTo>
                    <a:lnTo>
                      <a:pt x="5197" y="15036"/>
                    </a:lnTo>
                    <a:lnTo>
                      <a:pt x="5160" y="15030"/>
                    </a:lnTo>
                    <a:lnTo>
                      <a:pt x="5125" y="15023"/>
                    </a:lnTo>
                    <a:lnTo>
                      <a:pt x="5091" y="15015"/>
                    </a:lnTo>
                    <a:lnTo>
                      <a:pt x="5059" y="15006"/>
                    </a:lnTo>
                    <a:lnTo>
                      <a:pt x="5027" y="14995"/>
                    </a:lnTo>
                    <a:lnTo>
                      <a:pt x="4995" y="14983"/>
                    </a:lnTo>
                    <a:lnTo>
                      <a:pt x="4965" y="14969"/>
                    </a:lnTo>
                    <a:lnTo>
                      <a:pt x="4936" y="14954"/>
                    </a:lnTo>
                    <a:lnTo>
                      <a:pt x="4907" y="14937"/>
                    </a:lnTo>
                    <a:lnTo>
                      <a:pt x="4880" y="14919"/>
                    </a:lnTo>
                    <a:lnTo>
                      <a:pt x="4852" y="14898"/>
                    </a:lnTo>
                    <a:lnTo>
                      <a:pt x="4825" y="14876"/>
                    </a:lnTo>
                    <a:lnTo>
                      <a:pt x="4799" y="14852"/>
                    </a:lnTo>
                    <a:lnTo>
                      <a:pt x="4773" y="14825"/>
                    </a:lnTo>
                    <a:lnTo>
                      <a:pt x="4748" y="14796"/>
                    </a:lnTo>
                    <a:lnTo>
                      <a:pt x="4723" y="14765"/>
                    </a:lnTo>
                    <a:lnTo>
                      <a:pt x="4698" y="14732"/>
                    </a:lnTo>
                    <a:lnTo>
                      <a:pt x="4673" y="14696"/>
                    </a:lnTo>
                    <a:lnTo>
                      <a:pt x="4648" y="14658"/>
                    </a:lnTo>
                    <a:lnTo>
                      <a:pt x="4624" y="14618"/>
                    </a:lnTo>
                    <a:lnTo>
                      <a:pt x="4600" y="14574"/>
                    </a:lnTo>
                    <a:lnTo>
                      <a:pt x="4576" y="14527"/>
                    </a:lnTo>
                    <a:lnTo>
                      <a:pt x="4552" y="14479"/>
                    </a:lnTo>
                    <a:lnTo>
                      <a:pt x="4527" y="14427"/>
                    </a:lnTo>
                    <a:lnTo>
                      <a:pt x="6658" y="14161"/>
                    </a:lnTo>
                    <a:lnTo>
                      <a:pt x="6630" y="14236"/>
                    </a:lnTo>
                    <a:lnTo>
                      <a:pt x="6602" y="14308"/>
                    </a:lnTo>
                    <a:lnTo>
                      <a:pt x="6573" y="14375"/>
                    </a:lnTo>
                    <a:lnTo>
                      <a:pt x="6546" y="14438"/>
                    </a:lnTo>
                    <a:lnTo>
                      <a:pt x="6518" y="14496"/>
                    </a:lnTo>
                    <a:lnTo>
                      <a:pt x="6491" y="14552"/>
                    </a:lnTo>
                    <a:lnTo>
                      <a:pt x="6464" y="14603"/>
                    </a:lnTo>
                    <a:lnTo>
                      <a:pt x="6436" y="14651"/>
                    </a:lnTo>
                    <a:lnTo>
                      <a:pt x="6408" y="14695"/>
                    </a:lnTo>
                    <a:lnTo>
                      <a:pt x="6380" y="14736"/>
                    </a:lnTo>
                    <a:lnTo>
                      <a:pt x="6352" y="14773"/>
                    </a:lnTo>
                    <a:lnTo>
                      <a:pt x="6323" y="14808"/>
                    </a:lnTo>
                    <a:lnTo>
                      <a:pt x="6294" y="14841"/>
                    </a:lnTo>
                    <a:lnTo>
                      <a:pt x="6264" y="14869"/>
                    </a:lnTo>
                    <a:lnTo>
                      <a:pt x="6233" y="14895"/>
                    </a:lnTo>
                    <a:lnTo>
                      <a:pt x="6202" y="14919"/>
                    </a:lnTo>
                    <a:lnTo>
                      <a:pt x="6170" y="14940"/>
                    </a:lnTo>
                    <a:lnTo>
                      <a:pt x="6137" y="14959"/>
                    </a:lnTo>
                    <a:lnTo>
                      <a:pt x="6103" y="14976"/>
                    </a:lnTo>
                    <a:lnTo>
                      <a:pt x="6068" y="14990"/>
                    </a:lnTo>
                    <a:lnTo>
                      <a:pt x="6031" y="15003"/>
                    </a:lnTo>
                    <a:lnTo>
                      <a:pt x="5994" y="15014"/>
                    </a:lnTo>
                    <a:lnTo>
                      <a:pt x="5955" y="15023"/>
                    </a:lnTo>
                    <a:lnTo>
                      <a:pt x="5915" y="15031"/>
                    </a:lnTo>
                    <a:lnTo>
                      <a:pt x="5873" y="15038"/>
                    </a:lnTo>
                    <a:lnTo>
                      <a:pt x="5829" y="15043"/>
                    </a:lnTo>
                    <a:lnTo>
                      <a:pt x="5785" y="15047"/>
                    </a:lnTo>
                    <a:lnTo>
                      <a:pt x="5738" y="15050"/>
                    </a:lnTo>
                    <a:lnTo>
                      <a:pt x="5689" y="15052"/>
                    </a:lnTo>
                    <a:lnTo>
                      <a:pt x="5638" y="15053"/>
                    </a:lnTo>
                    <a:lnTo>
                      <a:pt x="5586" y="15054"/>
                    </a:lnTo>
                    <a:lnTo>
                      <a:pt x="5532" y="15054"/>
                    </a:lnTo>
                    <a:close/>
                    <a:moveTo>
                      <a:pt x="3890" y="12499"/>
                    </a:moveTo>
                    <a:lnTo>
                      <a:pt x="3873" y="12442"/>
                    </a:lnTo>
                    <a:lnTo>
                      <a:pt x="3855" y="12386"/>
                    </a:lnTo>
                    <a:lnTo>
                      <a:pt x="3838" y="12328"/>
                    </a:lnTo>
                    <a:lnTo>
                      <a:pt x="3820" y="12269"/>
                    </a:lnTo>
                    <a:lnTo>
                      <a:pt x="3802" y="12211"/>
                    </a:lnTo>
                    <a:lnTo>
                      <a:pt x="3783" y="12153"/>
                    </a:lnTo>
                    <a:lnTo>
                      <a:pt x="3763" y="12094"/>
                    </a:lnTo>
                    <a:lnTo>
                      <a:pt x="3744" y="12033"/>
                    </a:lnTo>
                    <a:lnTo>
                      <a:pt x="3725" y="11974"/>
                    </a:lnTo>
                    <a:lnTo>
                      <a:pt x="3705" y="11913"/>
                    </a:lnTo>
                    <a:lnTo>
                      <a:pt x="3685" y="11853"/>
                    </a:lnTo>
                    <a:lnTo>
                      <a:pt x="3665" y="11792"/>
                    </a:lnTo>
                    <a:lnTo>
                      <a:pt x="3645" y="11729"/>
                    </a:lnTo>
                    <a:lnTo>
                      <a:pt x="3624" y="11667"/>
                    </a:lnTo>
                    <a:lnTo>
                      <a:pt x="3603" y="11605"/>
                    </a:lnTo>
                    <a:lnTo>
                      <a:pt x="3581" y="11542"/>
                    </a:lnTo>
                    <a:lnTo>
                      <a:pt x="7487" y="11542"/>
                    </a:lnTo>
                    <a:lnTo>
                      <a:pt x="7464" y="11609"/>
                    </a:lnTo>
                    <a:lnTo>
                      <a:pt x="7440" y="11677"/>
                    </a:lnTo>
                    <a:lnTo>
                      <a:pt x="7417" y="11744"/>
                    </a:lnTo>
                    <a:lnTo>
                      <a:pt x="7395" y="11811"/>
                    </a:lnTo>
                    <a:lnTo>
                      <a:pt x="7373" y="11878"/>
                    </a:lnTo>
                    <a:lnTo>
                      <a:pt x="7351" y="11943"/>
                    </a:lnTo>
                    <a:lnTo>
                      <a:pt x="7330" y="12008"/>
                    </a:lnTo>
                    <a:lnTo>
                      <a:pt x="7309" y="12074"/>
                    </a:lnTo>
                    <a:lnTo>
                      <a:pt x="3890" y="12499"/>
                    </a:lnTo>
                    <a:close/>
                    <a:moveTo>
                      <a:pt x="6835" y="13637"/>
                    </a:moveTo>
                    <a:lnTo>
                      <a:pt x="4342" y="13948"/>
                    </a:lnTo>
                    <a:lnTo>
                      <a:pt x="4325" y="13899"/>
                    </a:lnTo>
                    <a:lnTo>
                      <a:pt x="4309" y="13850"/>
                    </a:lnTo>
                    <a:lnTo>
                      <a:pt x="4290" y="13799"/>
                    </a:lnTo>
                    <a:lnTo>
                      <a:pt x="4273" y="13747"/>
                    </a:lnTo>
                    <a:lnTo>
                      <a:pt x="4256" y="13693"/>
                    </a:lnTo>
                    <a:lnTo>
                      <a:pt x="4238" y="13638"/>
                    </a:lnTo>
                    <a:lnTo>
                      <a:pt x="4220" y="13582"/>
                    </a:lnTo>
                    <a:lnTo>
                      <a:pt x="4202" y="13524"/>
                    </a:lnTo>
                    <a:lnTo>
                      <a:pt x="4183" y="13465"/>
                    </a:lnTo>
                    <a:lnTo>
                      <a:pt x="4164" y="13403"/>
                    </a:lnTo>
                    <a:lnTo>
                      <a:pt x="4145" y="13340"/>
                    </a:lnTo>
                    <a:lnTo>
                      <a:pt x="4124" y="13276"/>
                    </a:lnTo>
                    <a:lnTo>
                      <a:pt x="4104" y="13210"/>
                    </a:lnTo>
                    <a:lnTo>
                      <a:pt x="4083" y="13141"/>
                    </a:lnTo>
                    <a:lnTo>
                      <a:pt x="4062" y="13070"/>
                    </a:lnTo>
                    <a:lnTo>
                      <a:pt x="4041" y="12998"/>
                    </a:lnTo>
                    <a:lnTo>
                      <a:pt x="4038" y="12990"/>
                    </a:lnTo>
                    <a:lnTo>
                      <a:pt x="4036" y="12983"/>
                    </a:lnTo>
                    <a:lnTo>
                      <a:pt x="7149" y="12594"/>
                    </a:lnTo>
                    <a:lnTo>
                      <a:pt x="7132" y="12651"/>
                    </a:lnTo>
                    <a:lnTo>
                      <a:pt x="7116" y="12707"/>
                    </a:lnTo>
                    <a:lnTo>
                      <a:pt x="7098" y="12763"/>
                    </a:lnTo>
                    <a:lnTo>
                      <a:pt x="7081" y="12819"/>
                    </a:lnTo>
                    <a:lnTo>
                      <a:pt x="7064" y="12876"/>
                    </a:lnTo>
                    <a:lnTo>
                      <a:pt x="7047" y="12931"/>
                    </a:lnTo>
                    <a:lnTo>
                      <a:pt x="7031" y="12985"/>
                    </a:lnTo>
                    <a:lnTo>
                      <a:pt x="7016" y="13038"/>
                    </a:lnTo>
                    <a:lnTo>
                      <a:pt x="6992" y="13121"/>
                    </a:lnTo>
                    <a:lnTo>
                      <a:pt x="6968" y="13202"/>
                    </a:lnTo>
                    <a:lnTo>
                      <a:pt x="6945" y="13280"/>
                    </a:lnTo>
                    <a:lnTo>
                      <a:pt x="6921" y="13355"/>
                    </a:lnTo>
                    <a:lnTo>
                      <a:pt x="6899" y="13429"/>
                    </a:lnTo>
                    <a:lnTo>
                      <a:pt x="6878" y="13500"/>
                    </a:lnTo>
                    <a:lnTo>
                      <a:pt x="6856" y="13570"/>
                    </a:lnTo>
                    <a:lnTo>
                      <a:pt x="6835" y="13637"/>
                    </a:lnTo>
                    <a:close/>
                    <a:moveTo>
                      <a:pt x="5532" y="0"/>
                    </a:moveTo>
                    <a:lnTo>
                      <a:pt x="5247" y="7"/>
                    </a:lnTo>
                    <a:lnTo>
                      <a:pt x="4966" y="28"/>
                    </a:lnTo>
                    <a:lnTo>
                      <a:pt x="4689" y="63"/>
                    </a:lnTo>
                    <a:lnTo>
                      <a:pt x="4417" y="112"/>
                    </a:lnTo>
                    <a:lnTo>
                      <a:pt x="4149" y="174"/>
                    </a:lnTo>
                    <a:lnTo>
                      <a:pt x="3886" y="248"/>
                    </a:lnTo>
                    <a:lnTo>
                      <a:pt x="3630" y="335"/>
                    </a:lnTo>
                    <a:lnTo>
                      <a:pt x="3378" y="434"/>
                    </a:lnTo>
                    <a:lnTo>
                      <a:pt x="3133" y="544"/>
                    </a:lnTo>
                    <a:lnTo>
                      <a:pt x="2894" y="666"/>
                    </a:lnTo>
                    <a:lnTo>
                      <a:pt x="2663" y="799"/>
                    </a:lnTo>
                    <a:lnTo>
                      <a:pt x="2439" y="942"/>
                    </a:lnTo>
                    <a:lnTo>
                      <a:pt x="2222" y="1097"/>
                    </a:lnTo>
                    <a:lnTo>
                      <a:pt x="2013" y="1261"/>
                    </a:lnTo>
                    <a:lnTo>
                      <a:pt x="1812" y="1434"/>
                    </a:lnTo>
                    <a:lnTo>
                      <a:pt x="1620" y="1617"/>
                    </a:lnTo>
                    <a:lnTo>
                      <a:pt x="1437" y="1809"/>
                    </a:lnTo>
                    <a:lnTo>
                      <a:pt x="1263" y="2009"/>
                    </a:lnTo>
                    <a:lnTo>
                      <a:pt x="1099" y="2217"/>
                    </a:lnTo>
                    <a:lnTo>
                      <a:pt x="944" y="2434"/>
                    </a:lnTo>
                    <a:lnTo>
                      <a:pt x="801" y="2658"/>
                    </a:lnTo>
                    <a:lnTo>
                      <a:pt x="668" y="2888"/>
                    </a:lnTo>
                    <a:lnTo>
                      <a:pt x="545" y="3127"/>
                    </a:lnTo>
                    <a:lnTo>
                      <a:pt x="434" y="3371"/>
                    </a:lnTo>
                    <a:lnTo>
                      <a:pt x="336" y="3622"/>
                    </a:lnTo>
                    <a:lnTo>
                      <a:pt x="248" y="3879"/>
                    </a:lnTo>
                    <a:lnTo>
                      <a:pt x="174" y="4141"/>
                    </a:lnTo>
                    <a:lnTo>
                      <a:pt x="113" y="4408"/>
                    </a:lnTo>
                    <a:lnTo>
                      <a:pt x="63" y="4679"/>
                    </a:lnTo>
                    <a:lnTo>
                      <a:pt x="28" y="4956"/>
                    </a:lnTo>
                    <a:lnTo>
                      <a:pt x="7" y="5236"/>
                    </a:lnTo>
                    <a:lnTo>
                      <a:pt x="0" y="5520"/>
                    </a:lnTo>
                    <a:lnTo>
                      <a:pt x="5" y="5710"/>
                    </a:lnTo>
                    <a:lnTo>
                      <a:pt x="21" y="5900"/>
                    </a:lnTo>
                    <a:lnTo>
                      <a:pt x="46" y="6092"/>
                    </a:lnTo>
                    <a:lnTo>
                      <a:pt x="81" y="6284"/>
                    </a:lnTo>
                    <a:lnTo>
                      <a:pt x="125" y="6475"/>
                    </a:lnTo>
                    <a:lnTo>
                      <a:pt x="176" y="6668"/>
                    </a:lnTo>
                    <a:lnTo>
                      <a:pt x="234" y="6861"/>
                    </a:lnTo>
                    <a:lnTo>
                      <a:pt x="301" y="7053"/>
                    </a:lnTo>
                    <a:lnTo>
                      <a:pt x="373" y="7247"/>
                    </a:lnTo>
                    <a:lnTo>
                      <a:pt x="451" y="7440"/>
                    </a:lnTo>
                    <a:lnTo>
                      <a:pt x="534" y="7634"/>
                    </a:lnTo>
                    <a:lnTo>
                      <a:pt x="623" y="7826"/>
                    </a:lnTo>
                    <a:lnTo>
                      <a:pt x="715" y="8020"/>
                    </a:lnTo>
                    <a:lnTo>
                      <a:pt x="811" y="8213"/>
                    </a:lnTo>
                    <a:lnTo>
                      <a:pt x="910" y="8405"/>
                    </a:lnTo>
                    <a:lnTo>
                      <a:pt x="1012" y="8597"/>
                    </a:lnTo>
                    <a:lnTo>
                      <a:pt x="1115" y="8789"/>
                    </a:lnTo>
                    <a:lnTo>
                      <a:pt x="1221" y="8980"/>
                    </a:lnTo>
                    <a:lnTo>
                      <a:pt x="1327" y="9171"/>
                    </a:lnTo>
                    <a:lnTo>
                      <a:pt x="1433" y="9361"/>
                    </a:lnTo>
                    <a:lnTo>
                      <a:pt x="1539" y="9550"/>
                    </a:lnTo>
                    <a:lnTo>
                      <a:pt x="1644" y="9739"/>
                    </a:lnTo>
                    <a:lnTo>
                      <a:pt x="1748" y="9927"/>
                    </a:lnTo>
                    <a:lnTo>
                      <a:pt x="1850" y="10115"/>
                    </a:lnTo>
                    <a:lnTo>
                      <a:pt x="1949" y="10300"/>
                    </a:lnTo>
                    <a:lnTo>
                      <a:pt x="2046" y="10485"/>
                    </a:lnTo>
                    <a:lnTo>
                      <a:pt x="2138" y="10670"/>
                    </a:lnTo>
                    <a:lnTo>
                      <a:pt x="2228" y="10852"/>
                    </a:lnTo>
                    <a:lnTo>
                      <a:pt x="2311" y="11033"/>
                    </a:lnTo>
                    <a:lnTo>
                      <a:pt x="2391" y="11214"/>
                    </a:lnTo>
                    <a:lnTo>
                      <a:pt x="2463" y="11392"/>
                    </a:lnTo>
                    <a:lnTo>
                      <a:pt x="2529" y="11569"/>
                    </a:lnTo>
                    <a:lnTo>
                      <a:pt x="2621" y="11829"/>
                    </a:lnTo>
                    <a:lnTo>
                      <a:pt x="2706" y="12083"/>
                    </a:lnTo>
                    <a:lnTo>
                      <a:pt x="2787" y="12329"/>
                    </a:lnTo>
                    <a:lnTo>
                      <a:pt x="2861" y="12568"/>
                    </a:lnTo>
                    <a:lnTo>
                      <a:pt x="2933" y="12801"/>
                    </a:lnTo>
                    <a:lnTo>
                      <a:pt x="3000" y="13026"/>
                    </a:lnTo>
                    <a:lnTo>
                      <a:pt x="3065" y="13245"/>
                    </a:lnTo>
                    <a:lnTo>
                      <a:pt x="3128" y="13456"/>
                    </a:lnTo>
                    <a:lnTo>
                      <a:pt x="3188" y="13658"/>
                    </a:lnTo>
                    <a:lnTo>
                      <a:pt x="3248" y="13855"/>
                    </a:lnTo>
                    <a:lnTo>
                      <a:pt x="3308" y="14043"/>
                    </a:lnTo>
                    <a:lnTo>
                      <a:pt x="3367" y="14223"/>
                    </a:lnTo>
                    <a:lnTo>
                      <a:pt x="3428" y="14396"/>
                    </a:lnTo>
                    <a:lnTo>
                      <a:pt x="3489" y="14562"/>
                    </a:lnTo>
                    <a:lnTo>
                      <a:pt x="3552" y="14718"/>
                    </a:lnTo>
                    <a:lnTo>
                      <a:pt x="3619" y="14867"/>
                    </a:lnTo>
                    <a:lnTo>
                      <a:pt x="3688" y="15007"/>
                    </a:lnTo>
                    <a:lnTo>
                      <a:pt x="3761" y="15140"/>
                    </a:lnTo>
                    <a:lnTo>
                      <a:pt x="3839" y="15263"/>
                    </a:lnTo>
                    <a:lnTo>
                      <a:pt x="3922" y="15379"/>
                    </a:lnTo>
                    <a:lnTo>
                      <a:pt x="4011" y="15485"/>
                    </a:lnTo>
                    <a:lnTo>
                      <a:pt x="4105" y="15582"/>
                    </a:lnTo>
                    <a:lnTo>
                      <a:pt x="4207" y="15672"/>
                    </a:lnTo>
                    <a:lnTo>
                      <a:pt x="4316" y="15752"/>
                    </a:lnTo>
                    <a:lnTo>
                      <a:pt x="4433" y="15822"/>
                    </a:lnTo>
                    <a:lnTo>
                      <a:pt x="4559" y="15884"/>
                    </a:lnTo>
                    <a:lnTo>
                      <a:pt x="4694" y="15937"/>
                    </a:lnTo>
                    <a:lnTo>
                      <a:pt x="4840" y="15981"/>
                    </a:lnTo>
                    <a:lnTo>
                      <a:pt x="4995" y="16014"/>
                    </a:lnTo>
                    <a:lnTo>
                      <a:pt x="5161" y="16038"/>
                    </a:lnTo>
                    <a:lnTo>
                      <a:pt x="5340" y="16053"/>
                    </a:lnTo>
                    <a:lnTo>
                      <a:pt x="5532" y="16058"/>
                    </a:lnTo>
                    <a:lnTo>
                      <a:pt x="5726" y="16053"/>
                    </a:lnTo>
                    <a:lnTo>
                      <a:pt x="5907" y="16039"/>
                    </a:lnTo>
                    <a:lnTo>
                      <a:pt x="6076" y="16014"/>
                    </a:lnTo>
                    <a:lnTo>
                      <a:pt x="6232" y="15981"/>
                    </a:lnTo>
                    <a:lnTo>
                      <a:pt x="6379" y="15938"/>
                    </a:lnTo>
                    <a:lnTo>
                      <a:pt x="6516" y="15885"/>
                    </a:lnTo>
                    <a:lnTo>
                      <a:pt x="6643" y="15823"/>
                    </a:lnTo>
                    <a:lnTo>
                      <a:pt x="6760" y="15753"/>
                    </a:lnTo>
                    <a:lnTo>
                      <a:pt x="6870" y="15673"/>
                    </a:lnTo>
                    <a:lnTo>
                      <a:pt x="6972" y="15584"/>
                    </a:lnTo>
                    <a:lnTo>
                      <a:pt x="7066" y="15487"/>
                    </a:lnTo>
                    <a:lnTo>
                      <a:pt x="7155" y="15381"/>
                    </a:lnTo>
                    <a:lnTo>
                      <a:pt x="7237" y="15266"/>
                    </a:lnTo>
                    <a:lnTo>
                      <a:pt x="7315" y="15143"/>
                    </a:lnTo>
                    <a:lnTo>
                      <a:pt x="7387" y="15011"/>
                    </a:lnTo>
                    <a:lnTo>
                      <a:pt x="7455" y="14871"/>
                    </a:lnTo>
                    <a:lnTo>
                      <a:pt x="7521" y="14723"/>
                    </a:lnTo>
                    <a:lnTo>
                      <a:pt x="7584" y="14567"/>
                    </a:lnTo>
                    <a:lnTo>
                      <a:pt x="7645" y="14402"/>
                    </a:lnTo>
                    <a:lnTo>
                      <a:pt x="7704" y="14229"/>
                    </a:lnTo>
                    <a:lnTo>
                      <a:pt x="7762" y="14050"/>
                    </a:lnTo>
                    <a:lnTo>
                      <a:pt x="7821" y="13862"/>
                    </a:lnTo>
                    <a:lnTo>
                      <a:pt x="7880" y="13666"/>
                    </a:lnTo>
                    <a:lnTo>
                      <a:pt x="7939" y="13464"/>
                    </a:lnTo>
                    <a:lnTo>
                      <a:pt x="8002" y="13253"/>
                    </a:lnTo>
                    <a:lnTo>
                      <a:pt x="8065" y="13035"/>
                    </a:lnTo>
                    <a:lnTo>
                      <a:pt x="8132" y="12810"/>
                    </a:lnTo>
                    <a:lnTo>
                      <a:pt x="8203" y="12578"/>
                    </a:lnTo>
                    <a:lnTo>
                      <a:pt x="8277" y="12340"/>
                    </a:lnTo>
                    <a:lnTo>
                      <a:pt x="8357" y="12094"/>
                    </a:lnTo>
                    <a:lnTo>
                      <a:pt x="8442" y="11841"/>
                    </a:lnTo>
                    <a:lnTo>
                      <a:pt x="8534" y="11581"/>
                    </a:lnTo>
                    <a:lnTo>
                      <a:pt x="8600" y="11403"/>
                    </a:lnTo>
                    <a:lnTo>
                      <a:pt x="8673" y="11224"/>
                    </a:lnTo>
                    <a:lnTo>
                      <a:pt x="8752" y="11043"/>
                    </a:lnTo>
                    <a:lnTo>
                      <a:pt x="8836" y="10861"/>
                    </a:lnTo>
                    <a:lnTo>
                      <a:pt x="8926" y="10678"/>
                    </a:lnTo>
                    <a:lnTo>
                      <a:pt x="9018" y="10493"/>
                    </a:lnTo>
                    <a:lnTo>
                      <a:pt x="9115" y="10307"/>
                    </a:lnTo>
                    <a:lnTo>
                      <a:pt x="9214" y="10121"/>
                    </a:lnTo>
                    <a:lnTo>
                      <a:pt x="9316" y="9932"/>
                    </a:lnTo>
                    <a:lnTo>
                      <a:pt x="9421" y="9743"/>
                    </a:lnTo>
                    <a:lnTo>
                      <a:pt x="9525" y="9554"/>
                    </a:lnTo>
                    <a:lnTo>
                      <a:pt x="9632" y="9363"/>
                    </a:lnTo>
                    <a:lnTo>
                      <a:pt x="9737" y="9172"/>
                    </a:lnTo>
                    <a:lnTo>
                      <a:pt x="9844" y="8980"/>
                    </a:lnTo>
                    <a:lnTo>
                      <a:pt x="9949" y="8788"/>
                    </a:lnTo>
                    <a:lnTo>
                      <a:pt x="10052" y="8596"/>
                    </a:lnTo>
                    <a:lnTo>
                      <a:pt x="10154" y="8402"/>
                    </a:lnTo>
                    <a:lnTo>
                      <a:pt x="10253" y="8210"/>
                    </a:lnTo>
                    <a:lnTo>
                      <a:pt x="10349" y="8016"/>
                    </a:lnTo>
                    <a:lnTo>
                      <a:pt x="10441" y="7822"/>
                    </a:lnTo>
                    <a:lnTo>
                      <a:pt x="10529" y="7629"/>
                    </a:lnTo>
                    <a:lnTo>
                      <a:pt x="10612" y="7435"/>
                    </a:lnTo>
                    <a:lnTo>
                      <a:pt x="10691" y="7241"/>
                    </a:lnTo>
                    <a:lnTo>
                      <a:pt x="10763" y="7048"/>
                    </a:lnTo>
                    <a:lnTo>
                      <a:pt x="10829" y="6856"/>
                    </a:lnTo>
                    <a:lnTo>
                      <a:pt x="10888" y="6663"/>
                    </a:lnTo>
                    <a:lnTo>
                      <a:pt x="10939" y="6470"/>
                    </a:lnTo>
                    <a:lnTo>
                      <a:pt x="10983" y="6280"/>
                    </a:lnTo>
                    <a:lnTo>
                      <a:pt x="11017" y="6088"/>
                    </a:lnTo>
                    <a:lnTo>
                      <a:pt x="11042" y="5898"/>
                    </a:lnTo>
                    <a:lnTo>
                      <a:pt x="11058" y="5709"/>
                    </a:lnTo>
                    <a:lnTo>
                      <a:pt x="11063" y="5520"/>
                    </a:lnTo>
                    <a:lnTo>
                      <a:pt x="11056" y="5236"/>
                    </a:lnTo>
                    <a:lnTo>
                      <a:pt x="11035" y="4956"/>
                    </a:lnTo>
                    <a:lnTo>
                      <a:pt x="11000" y="4679"/>
                    </a:lnTo>
                    <a:lnTo>
                      <a:pt x="10950" y="4408"/>
                    </a:lnTo>
                    <a:lnTo>
                      <a:pt x="10889" y="4141"/>
                    </a:lnTo>
                    <a:lnTo>
                      <a:pt x="10815" y="3879"/>
                    </a:lnTo>
                    <a:lnTo>
                      <a:pt x="10727" y="3622"/>
                    </a:lnTo>
                    <a:lnTo>
                      <a:pt x="10629" y="3371"/>
                    </a:lnTo>
                    <a:lnTo>
                      <a:pt x="10518" y="3127"/>
                    </a:lnTo>
                    <a:lnTo>
                      <a:pt x="10395" y="2888"/>
                    </a:lnTo>
                    <a:lnTo>
                      <a:pt x="10262" y="2658"/>
                    </a:lnTo>
                    <a:lnTo>
                      <a:pt x="10119" y="2434"/>
                    </a:lnTo>
                    <a:lnTo>
                      <a:pt x="9964" y="2217"/>
                    </a:lnTo>
                    <a:lnTo>
                      <a:pt x="9800" y="2009"/>
                    </a:lnTo>
                    <a:lnTo>
                      <a:pt x="9626" y="1809"/>
                    </a:lnTo>
                    <a:lnTo>
                      <a:pt x="9443" y="1617"/>
                    </a:lnTo>
                    <a:lnTo>
                      <a:pt x="9251" y="1434"/>
                    </a:lnTo>
                    <a:lnTo>
                      <a:pt x="9050" y="1261"/>
                    </a:lnTo>
                    <a:lnTo>
                      <a:pt x="8841" y="1097"/>
                    </a:lnTo>
                    <a:lnTo>
                      <a:pt x="8624" y="942"/>
                    </a:lnTo>
                    <a:lnTo>
                      <a:pt x="8400" y="799"/>
                    </a:lnTo>
                    <a:lnTo>
                      <a:pt x="8169" y="666"/>
                    </a:lnTo>
                    <a:lnTo>
                      <a:pt x="7929" y="544"/>
                    </a:lnTo>
                    <a:lnTo>
                      <a:pt x="7685" y="434"/>
                    </a:lnTo>
                    <a:lnTo>
                      <a:pt x="7433" y="335"/>
                    </a:lnTo>
                    <a:lnTo>
                      <a:pt x="7176" y="248"/>
                    </a:lnTo>
                    <a:lnTo>
                      <a:pt x="6913" y="174"/>
                    </a:lnTo>
                    <a:lnTo>
                      <a:pt x="6646" y="112"/>
                    </a:lnTo>
                    <a:lnTo>
                      <a:pt x="6374" y="63"/>
                    </a:lnTo>
                    <a:lnTo>
                      <a:pt x="6097" y="28"/>
                    </a:lnTo>
                    <a:lnTo>
                      <a:pt x="5816" y="7"/>
                    </a:lnTo>
                    <a:lnTo>
                      <a:pt x="553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50000"/>
                  </a:lnSpc>
                  <a:spcBef>
                    <a:spcPts val="0"/>
                  </a:spcBef>
                  <a:spcAft>
                    <a:spcPts val="0"/>
                  </a:spcAft>
                </a:pPr>
                <a:endParaRPr lang="id-ID"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01"/>
              <p:cNvSpPr/>
              <p:nvPr/>
            </p:nvSpPr>
            <p:spPr bwMode="auto">
              <a:xfrm>
                <a:off x="8699500" y="2173288"/>
                <a:ext cx="139700" cy="139700"/>
              </a:xfrm>
              <a:custGeom>
                <a:avLst/>
                <a:gdLst>
                  <a:gd name="T0" fmla="*/ 2559 w 3269"/>
                  <a:gd name="T1" fmla="*/ 35 h 3262"/>
                  <a:gd name="T2" fmla="*/ 1981 w 3269"/>
                  <a:gd name="T3" fmla="*/ 183 h 3262"/>
                  <a:gd name="T4" fmla="*/ 1455 w 3269"/>
                  <a:gd name="T5" fmla="*/ 437 h 3262"/>
                  <a:gd name="T6" fmla="*/ 990 w 3269"/>
                  <a:gd name="T7" fmla="*/ 783 h 3262"/>
                  <a:gd name="T8" fmla="*/ 601 w 3269"/>
                  <a:gd name="T9" fmla="*/ 1210 h 3262"/>
                  <a:gd name="T10" fmla="*/ 298 w 3269"/>
                  <a:gd name="T11" fmla="*/ 1706 h 3262"/>
                  <a:gd name="T12" fmla="*/ 96 w 3269"/>
                  <a:gd name="T13" fmla="*/ 2259 h 3262"/>
                  <a:gd name="T14" fmla="*/ 4 w 3269"/>
                  <a:gd name="T15" fmla="*/ 2856 h 3262"/>
                  <a:gd name="T16" fmla="*/ 3 w 3269"/>
                  <a:gd name="T17" fmla="*/ 3049 h 3262"/>
                  <a:gd name="T18" fmla="*/ 15 w 3269"/>
                  <a:gd name="T19" fmla="*/ 3097 h 3262"/>
                  <a:gd name="T20" fmla="*/ 37 w 3269"/>
                  <a:gd name="T21" fmla="*/ 3141 h 3262"/>
                  <a:gd name="T22" fmla="*/ 66 w 3269"/>
                  <a:gd name="T23" fmla="*/ 3180 h 3262"/>
                  <a:gd name="T24" fmla="*/ 101 w 3269"/>
                  <a:gd name="T25" fmla="*/ 3212 h 3262"/>
                  <a:gd name="T26" fmla="*/ 143 w 3269"/>
                  <a:gd name="T27" fmla="*/ 3237 h 3262"/>
                  <a:gd name="T28" fmla="*/ 189 w 3269"/>
                  <a:gd name="T29" fmla="*/ 3254 h 3262"/>
                  <a:gd name="T30" fmla="*/ 239 w 3269"/>
                  <a:gd name="T31" fmla="*/ 3262 h 3262"/>
                  <a:gd name="T32" fmla="*/ 290 w 3269"/>
                  <a:gd name="T33" fmla="*/ 3259 h 3262"/>
                  <a:gd name="T34" fmla="*/ 338 w 3269"/>
                  <a:gd name="T35" fmla="*/ 3247 h 3262"/>
                  <a:gd name="T36" fmla="*/ 382 w 3269"/>
                  <a:gd name="T37" fmla="*/ 3226 h 3262"/>
                  <a:gd name="T38" fmla="*/ 421 w 3269"/>
                  <a:gd name="T39" fmla="*/ 3197 h 3262"/>
                  <a:gd name="T40" fmla="*/ 453 w 3269"/>
                  <a:gd name="T41" fmla="*/ 3161 h 3262"/>
                  <a:gd name="T42" fmla="*/ 478 w 3269"/>
                  <a:gd name="T43" fmla="*/ 3119 h 3262"/>
                  <a:gd name="T44" fmla="*/ 495 w 3269"/>
                  <a:gd name="T45" fmla="*/ 3073 h 3262"/>
                  <a:gd name="T46" fmla="*/ 503 w 3269"/>
                  <a:gd name="T47" fmla="*/ 3024 h 3262"/>
                  <a:gd name="T48" fmla="*/ 532 w 3269"/>
                  <a:gd name="T49" fmla="*/ 2630 h 3262"/>
                  <a:gd name="T50" fmla="*/ 656 w 3269"/>
                  <a:gd name="T51" fmla="*/ 2149 h 3262"/>
                  <a:gd name="T52" fmla="*/ 867 w 3269"/>
                  <a:gd name="T53" fmla="*/ 1711 h 3262"/>
                  <a:gd name="T54" fmla="*/ 1157 w 3269"/>
                  <a:gd name="T55" fmla="*/ 1325 h 3262"/>
                  <a:gd name="T56" fmla="*/ 1514 w 3269"/>
                  <a:gd name="T57" fmla="*/ 1001 h 3262"/>
                  <a:gd name="T58" fmla="*/ 1928 w 3269"/>
                  <a:gd name="T59" fmla="*/ 750 h 3262"/>
                  <a:gd name="T60" fmla="*/ 2390 w 3269"/>
                  <a:gd name="T61" fmla="*/ 581 h 3262"/>
                  <a:gd name="T62" fmla="*/ 2889 w 3269"/>
                  <a:gd name="T63" fmla="*/ 505 h 3262"/>
                  <a:gd name="T64" fmla="*/ 3056 w 3269"/>
                  <a:gd name="T65" fmla="*/ 499 h 3262"/>
                  <a:gd name="T66" fmla="*/ 3104 w 3269"/>
                  <a:gd name="T67" fmla="*/ 487 h 3262"/>
                  <a:gd name="T68" fmla="*/ 3148 w 3269"/>
                  <a:gd name="T69" fmla="*/ 466 h 3262"/>
                  <a:gd name="T70" fmla="*/ 3186 w 3269"/>
                  <a:gd name="T71" fmla="*/ 437 h 3262"/>
                  <a:gd name="T72" fmla="*/ 3219 w 3269"/>
                  <a:gd name="T73" fmla="*/ 402 h 3262"/>
                  <a:gd name="T74" fmla="*/ 3244 w 3269"/>
                  <a:gd name="T75" fmla="*/ 359 h 3262"/>
                  <a:gd name="T76" fmla="*/ 3261 w 3269"/>
                  <a:gd name="T77" fmla="*/ 314 h 3262"/>
                  <a:gd name="T78" fmla="*/ 3269 w 3269"/>
                  <a:gd name="T79" fmla="*/ 264 h 3262"/>
                  <a:gd name="T80" fmla="*/ 3266 w 3269"/>
                  <a:gd name="T81" fmla="*/ 213 h 3262"/>
                  <a:gd name="T82" fmla="*/ 3254 w 3269"/>
                  <a:gd name="T83" fmla="*/ 165 h 3262"/>
                  <a:gd name="T84" fmla="*/ 3233 w 3269"/>
                  <a:gd name="T85" fmla="*/ 120 h 3262"/>
                  <a:gd name="T86" fmla="*/ 3204 w 3269"/>
                  <a:gd name="T87" fmla="*/ 82 h 3262"/>
                  <a:gd name="T88" fmla="*/ 3168 w 3269"/>
                  <a:gd name="T89" fmla="*/ 50 h 3262"/>
                  <a:gd name="T90" fmla="*/ 3126 w 3269"/>
                  <a:gd name="T91" fmla="*/ 25 h 3262"/>
                  <a:gd name="T92" fmla="*/ 3080 w 3269"/>
                  <a:gd name="T93" fmla="*/ 8 h 3262"/>
                  <a:gd name="T94" fmla="*/ 3031 w 3269"/>
                  <a:gd name="T95" fmla="*/ 0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69" h="3262">
                    <a:moveTo>
                      <a:pt x="3018" y="0"/>
                    </a:moveTo>
                    <a:lnTo>
                      <a:pt x="2863" y="4"/>
                    </a:lnTo>
                    <a:lnTo>
                      <a:pt x="2710" y="15"/>
                    </a:lnTo>
                    <a:lnTo>
                      <a:pt x="2559" y="35"/>
                    </a:lnTo>
                    <a:lnTo>
                      <a:pt x="2410" y="61"/>
                    </a:lnTo>
                    <a:lnTo>
                      <a:pt x="2264" y="95"/>
                    </a:lnTo>
                    <a:lnTo>
                      <a:pt x="2121" y="136"/>
                    </a:lnTo>
                    <a:lnTo>
                      <a:pt x="1981" y="183"/>
                    </a:lnTo>
                    <a:lnTo>
                      <a:pt x="1844" y="237"/>
                    </a:lnTo>
                    <a:lnTo>
                      <a:pt x="1710" y="297"/>
                    </a:lnTo>
                    <a:lnTo>
                      <a:pt x="1580" y="364"/>
                    </a:lnTo>
                    <a:lnTo>
                      <a:pt x="1455" y="437"/>
                    </a:lnTo>
                    <a:lnTo>
                      <a:pt x="1332" y="515"/>
                    </a:lnTo>
                    <a:lnTo>
                      <a:pt x="1213" y="599"/>
                    </a:lnTo>
                    <a:lnTo>
                      <a:pt x="1100" y="689"/>
                    </a:lnTo>
                    <a:lnTo>
                      <a:pt x="990" y="783"/>
                    </a:lnTo>
                    <a:lnTo>
                      <a:pt x="885" y="883"/>
                    </a:lnTo>
                    <a:lnTo>
                      <a:pt x="785" y="988"/>
                    </a:lnTo>
                    <a:lnTo>
                      <a:pt x="690" y="1097"/>
                    </a:lnTo>
                    <a:lnTo>
                      <a:pt x="601" y="1210"/>
                    </a:lnTo>
                    <a:lnTo>
                      <a:pt x="516" y="1329"/>
                    </a:lnTo>
                    <a:lnTo>
                      <a:pt x="438" y="1450"/>
                    </a:lnTo>
                    <a:lnTo>
                      <a:pt x="365" y="1577"/>
                    </a:lnTo>
                    <a:lnTo>
                      <a:pt x="298" y="1706"/>
                    </a:lnTo>
                    <a:lnTo>
                      <a:pt x="238" y="1840"/>
                    </a:lnTo>
                    <a:lnTo>
                      <a:pt x="183" y="1976"/>
                    </a:lnTo>
                    <a:lnTo>
                      <a:pt x="136" y="2117"/>
                    </a:lnTo>
                    <a:lnTo>
                      <a:pt x="96" y="2259"/>
                    </a:lnTo>
                    <a:lnTo>
                      <a:pt x="62" y="2405"/>
                    </a:lnTo>
                    <a:lnTo>
                      <a:pt x="36" y="2553"/>
                    </a:lnTo>
                    <a:lnTo>
                      <a:pt x="16" y="2704"/>
                    </a:lnTo>
                    <a:lnTo>
                      <a:pt x="4" y="2856"/>
                    </a:lnTo>
                    <a:lnTo>
                      <a:pt x="0" y="3011"/>
                    </a:lnTo>
                    <a:lnTo>
                      <a:pt x="0" y="3024"/>
                    </a:lnTo>
                    <a:lnTo>
                      <a:pt x="1" y="3037"/>
                    </a:lnTo>
                    <a:lnTo>
                      <a:pt x="3" y="3049"/>
                    </a:lnTo>
                    <a:lnTo>
                      <a:pt x="5" y="3061"/>
                    </a:lnTo>
                    <a:lnTo>
                      <a:pt x="8" y="3073"/>
                    </a:lnTo>
                    <a:lnTo>
                      <a:pt x="11" y="3085"/>
                    </a:lnTo>
                    <a:lnTo>
                      <a:pt x="15" y="3097"/>
                    </a:lnTo>
                    <a:lnTo>
                      <a:pt x="20" y="3108"/>
                    </a:lnTo>
                    <a:lnTo>
                      <a:pt x="25" y="3119"/>
                    </a:lnTo>
                    <a:lnTo>
                      <a:pt x="30" y="3130"/>
                    </a:lnTo>
                    <a:lnTo>
                      <a:pt x="37" y="3141"/>
                    </a:lnTo>
                    <a:lnTo>
                      <a:pt x="44" y="3151"/>
                    </a:lnTo>
                    <a:lnTo>
                      <a:pt x="51" y="3161"/>
                    </a:lnTo>
                    <a:lnTo>
                      <a:pt x="58" y="3171"/>
                    </a:lnTo>
                    <a:lnTo>
                      <a:pt x="66" y="3180"/>
                    </a:lnTo>
                    <a:lnTo>
                      <a:pt x="74" y="3189"/>
                    </a:lnTo>
                    <a:lnTo>
                      <a:pt x="83" y="3197"/>
                    </a:lnTo>
                    <a:lnTo>
                      <a:pt x="92" y="3205"/>
                    </a:lnTo>
                    <a:lnTo>
                      <a:pt x="101" y="3212"/>
                    </a:lnTo>
                    <a:lnTo>
                      <a:pt x="111" y="3219"/>
                    </a:lnTo>
                    <a:lnTo>
                      <a:pt x="121" y="3226"/>
                    </a:lnTo>
                    <a:lnTo>
                      <a:pt x="132" y="3232"/>
                    </a:lnTo>
                    <a:lnTo>
                      <a:pt x="143" y="3237"/>
                    </a:lnTo>
                    <a:lnTo>
                      <a:pt x="154" y="3242"/>
                    </a:lnTo>
                    <a:lnTo>
                      <a:pt x="165" y="3247"/>
                    </a:lnTo>
                    <a:lnTo>
                      <a:pt x="177" y="3251"/>
                    </a:lnTo>
                    <a:lnTo>
                      <a:pt x="189" y="3254"/>
                    </a:lnTo>
                    <a:lnTo>
                      <a:pt x="201" y="3257"/>
                    </a:lnTo>
                    <a:lnTo>
                      <a:pt x="214" y="3259"/>
                    </a:lnTo>
                    <a:lnTo>
                      <a:pt x="227" y="3261"/>
                    </a:lnTo>
                    <a:lnTo>
                      <a:pt x="239" y="3262"/>
                    </a:lnTo>
                    <a:lnTo>
                      <a:pt x="252" y="3262"/>
                    </a:lnTo>
                    <a:lnTo>
                      <a:pt x="265" y="3262"/>
                    </a:lnTo>
                    <a:lnTo>
                      <a:pt x="278" y="3261"/>
                    </a:lnTo>
                    <a:lnTo>
                      <a:pt x="290" y="3259"/>
                    </a:lnTo>
                    <a:lnTo>
                      <a:pt x="302" y="3257"/>
                    </a:lnTo>
                    <a:lnTo>
                      <a:pt x="315" y="3254"/>
                    </a:lnTo>
                    <a:lnTo>
                      <a:pt x="326" y="3251"/>
                    </a:lnTo>
                    <a:lnTo>
                      <a:pt x="338" y="3247"/>
                    </a:lnTo>
                    <a:lnTo>
                      <a:pt x="349" y="3242"/>
                    </a:lnTo>
                    <a:lnTo>
                      <a:pt x="360" y="3237"/>
                    </a:lnTo>
                    <a:lnTo>
                      <a:pt x="371" y="3232"/>
                    </a:lnTo>
                    <a:lnTo>
                      <a:pt x="382" y="3226"/>
                    </a:lnTo>
                    <a:lnTo>
                      <a:pt x="393" y="3219"/>
                    </a:lnTo>
                    <a:lnTo>
                      <a:pt x="403" y="3212"/>
                    </a:lnTo>
                    <a:lnTo>
                      <a:pt x="412" y="3205"/>
                    </a:lnTo>
                    <a:lnTo>
                      <a:pt x="421" y="3197"/>
                    </a:lnTo>
                    <a:lnTo>
                      <a:pt x="430" y="3189"/>
                    </a:lnTo>
                    <a:lnTo>
                      <a:pt x="438" y="3180"/>
                    </a:lnTo>
                    <a:lnTo>
                      <a:pt x="446" y="3171"/>
                    </a:lnTo>
                    <a:lnTo>
                      <a:pt x="453" y="3161"/>
                    </a:lnTo>
                    <a:lnTo>
                      <a:pt x="460" y="3151"/>
                    </a:lnTo>
                    <a:lnTo>
                      <a:pt x="467" y="3141"/>
                    </a:lnTo>
                    <a:lnTo>
                      <a:pt x="473" y="3130"/>
                    </a:lnTo>
                    <a:lnTo>
                      <a:pt x="478" y="3119"/>
                    </a:lnTo>
                    <a:lnTo>
                      <a:pt x="483" y="3108"/>
                    </a:lnTo>
                    <a:lnTo>
                      <a:pt x="488" y="3097"/>
                    </a:lnTo>
                    <a:lnTo>
                      <a:pt x="492" y="3085"/>
                    </a:lnTo>
                    <a:lnTo>
                      <a:pt x="495" y="3073"/>
                    </a:lnTo>
                    <a:lnTo>
                      <a:pt x="498" y="3061"/>
                    </a:lnTo>
                    <a:lnTo>
                      <a:pt x="500" y="3049"/>
                    </a:lnTo>
                    <a:lnTo>
                      <a:pt x="502" y="3037"/>
                    </a:lnTo>
                    <a:lnTo>
                      <a:pt x="503" y="3024"/>
                    </a:lnTo>
                    <a:lnTo>
                      <a:pt x="503" y="3011"/>
                    </a:lnTo>
                    <a:lnTo>
                      <a:pt x="506" y="2882"/>
                    </a:lnTo>
                    <a:lnTo>
                      <a:pt x="516" y="2755"/>
                    </a:lnTo>
                    <a:lnTo>
                      <a:pt x="532" y="2630"/>
                    </a:lnTo>
                    <a:lnTo>
                      <a:pt x="554" y="2506"/>
                    </a:lnTo>
                    <a:lnTo>
                      <a:pt x="583" y="2385"/>
                    </a:lnTo>
                    <a:lnTo>
                      <a:pt x="617" y="2265"/>
                    </a:lnTo>
                    <a:lnTo>
                      <a:pt x="656" y="2149"/>
                    </a:lnTo>
                    <a:lnTo>
                      <a:pt x="701" y="2035"/>
                    </a:lnTo>
                    <a:lnTo>
                      <a:pt x="752" y="1924"/>
                    </a:lnTo>
                    <a:lnTo>
                      <a:pt x="807" y="1816"/>
                    </a:lnTo>
                    <a:lnTo>
                      <a:pt x="867" y="1711"/>
                    </a:lnTo>
                    <a:lnTo>
                      <a:pt x="934" y="1609"/>
                    </a:lnTo>
                    <a:lnTo>
                      <a:pt x="1003" y="1511"/>
                    </a:lnTo>
                    <a:lnTo>
                      <a:pt x="1078" y="1416"/>
                    </a:lnTo>
                    <a:lnTo>
                      <a:pt x="1157" y="1325"/>
                    </a:lnTo>
                    <a:lnTo>
                      <a:pt x="1240" y="1238"/>
                    </a:lnTo>
                    <a:lnTo>
                      <a:pt x="1328" y="1154"/>
                    </a:lnTo>
                    <a:lnTo>
                      <a:pt x="1419" y="1076"/>
                    </a:lnTo>
                    <a:lnTo>
                      <a:pt x="1514" y="1001"/>
                    </a:lnTo>
                    <a:lnTo>
                      <a:pt x="1612" y="931"/>
                    </a:lnTo>
                    <a:lnTo>
                      <a:pt x="1715" y="865"/>
                    </a:lnTo>
                    <a:lnTo>
                      <a:pt x="1820" y="805"/>
                    </a:lnTo>
                    <a:lnTo>
                      <a:pt x="1928" y="750"/>
                    </a:lnTo>
                    <a:lnTo>
                      <a:pt x="2040" y="700"/>
                    </a:lnTo>
                    <a:lnTo>
                      <a:pt x="2154" y="654"/>
                    </a:lnTo>
                    <a:lnTo>
                      <a:pt x="2270" y="615"/>
                    </a:lnTo>
                    <a:lnTo>
                      <a:pt x="2390" y="581"/>
                    </a:lnTo>
                    <a:lnTo>
                      <a:pt x="2512" y="553"/>
                    </a:lnTo>
                    <a:lnTo>
                      <a:pt x="2635" y="531"/>
                    </a:lnTo>
                    <a:lnTo>
                      <a:pt x="2761" y="515"/>
                    </a:lnTo>
                    <a:lnTo>
                      <a:pt x="2889" y="505"/>
                    </a:lnTo>
                    <a:lnTo>
                      <a:pt x="3018" y="502"/>
                    </a:lnTo>
                    <a:lnTo>
                      <a:pt x="3031" y="502"/>
                    </a:lnTo>
                    <a:lnTo>
                      <a:pt x="3044" y="501"/>
                    </a:lnTo>
                    <a:lnTo>
                      <a:pt x="3056" y="499"/>
                    </a:lnTo>
                    <a:lnTo>
                      <a:pt x="3068" y="497"/>
                    </a:lnTo>
                    <a:lnTo>
                      <a:pt x="3080" y="494"/>
                    </a:lnTo>
                    <a:lnTo>
                      <a:pt x="3092" y="491"/>
                    </a:lnTo>
                    <a:lnTo>
                      <a:pt x="3104" y="487"/>
                    </a:lnTo>
                    <a:lnTo>
                      <a:pt x="3115" y="482"/>
                    </a:lnTo>
                    <a:lnTo>
                      <a:pt x="3126" y="477"/>
                    </a:lnTo>
                    <a:lnTo>
                      <a:pt x="3137" y="472"/>
                    </a:lnTo>
                    <a:lnTo>
                      <a:pt x="3148" y="466"/>
                    </a:lnTo>
                    <a:lnTo>
                      <a:pt x="3158" y="459"/>
                    </a:lnTo>
                    <a:lnTo>
                      <a:pt x="3168" y="452"/>
                    </a:lnTo>
                    <a:lnTo>
                      <a:pt x="3177" y="445"/>
                    </a:lnTo>
                    <a:lnTo>
                      <a:pt x="3186" y="437"/>
                    </a:lnTo>
                    <a:lnTo>
                      <a:pt x="3196" y="429"/>
                    </a:lnTo>
                    <a:lnTo>
                      <a:pt x="3204" y="420"/>
                    </a:lnTo>
                    <a:lnTo>
                      <a:pt x="3212" y="411"/>
                    </a:lnTo>
                    <a:lnTo>
                      <a:pt x="3219" y="402"/>
                    </a:lnTo>
                    <a:lnTo>
                      <a:pt x="3226" y="391"/>
                    </a:lnTo>
                    <a:lnTo>
                      <a:pt x="3233" y="381"/>
                    </a:lnTo>
                    <a:lnTo>
                      <a:pt x="3239" y="370"/>
                    </a:lnTo>
                    <a:lnTo>
                      <a:pt x="3244" y="359"/>
                    </a:lnTo>
                    <a:lnTo>
                      <a:pt x="3249" y="348"/>
                    </a:lnTo>
                    <a:lnTo>
                      <a:pt x="3254" y="337"/>
                    </a:lnTo>
                    <a:lnTo>
                      <a:pt x="3258" y="325"/>
                    </a:lnTo>
                    <a:lnTo>
                      <a:pt x="3261" y="314"/>
                    </a:lnTo>
                    <a:lnTo>
                      <a:pt x="3264" y="301"/>
                    </a:lnTo>
                    <a:lnTo>
                      <a:pt x="3266" y="289"/>
                    </a:lnTo>
                    <a:lnTo>
                      <a:pt x="3268" y="277"/>
                    </a:lnTo>
                    <a:lnTo>
                      <a:pt x="3269" y="264"/>
                    </a:lnTo>
                    <a:lnTo>
                      <a:pt x="3269" y="251"/>
                    </a:lnTo>
                    <a:lnTo>
                      <a:pt x="3269" y="238"/>
                    </a:lnTo>
                    <a:lnTo>
                      <a:pt x="3268" y="226"/>
                    </a:lnTo>
                    <a:lnTo>
                      <a:pt x="3266" y="213"/>
                    </a:lnTo>
                    <a:lnTo>
                      <a:pt x="3264" y="201"/>
                    </a:lnTo>
                    <a:lnTo>
                      <a:pt x="3261" y="189"/>
                    </a:lnTo>
                    <a:lnTo>
                      <a:pt x="3258" y="177"/>
                    </a:lnTo>
                    <a:lnTo>
                      <a:pt x="3254" y="165"/>
                    </a:lnTo>
                    <a:lnTo>
                      <a:pt x="3249" y="154"/>
                    </a:lnTo>
                    <a:lnTo>
                      <a:pt x="3244" y="143"/>
                    </a:lnTo>
                    <a:lnTo>
                      <a:pt x="3239" y="132"/>
                    </a:lnTo>
                    <a:lnTo>
                      <a:pt x="3233" y="120"/>
                    </a:lnTo>
                    <a:lnTo>
                      <a:pt x="3226" y="110"/>
                    </a:lnTo>
                    <a:lnTo>
                      <a:pt x="3219" y="100"/>
                    </a:lnTo>
                    <a:lnTo>
                      <a:pt x="3212" y="91"/>
                    </a:lnTo>
                    <a:lnTo>
                      <a:pt x="3204" y="82"/>
                    </a:lnTo>
                    <a:lnTo>
                      <a:pt x="3196" y="73"/>
                    </a:lnTo>
                    <a:lnTo>
                      <a:pt x="3186" y="65"/>
                    </a:lnTo>
                    <a:lnTo>
                      <a:pt x="3177" y="57"/>
                    </a:lnTo>
                    <a:lnTo>
                      <a:pt x="3168" y="50"/>
                    </a:lnTo>
                    <a:lnTo>
                      <a:pt x="3158" y="43"/>
                    </a:lnTo>
                    <a:lnTo>
                      <a:pt x="3148" y="36"/>
                    </a:lnTo>
                    <a:lnTo>
                      <a:pt x="3137" y="30"/>
                    </a:lnTo>
                    <a:lnTo>
                      <a:pt x="3126" y="25"/>
                    </a:lnTo>
                    <a:lnTo>
                      <a:pt x="3115" y="20"/>
                    </a:lnTo>
                    <a:lnTo>
                      <a:pt x="3104" y="15"/>
                    </a:lnTo>
                    <a:lnTo>
                      <a:pt x="3092" y="11"/>
                    </a:lnTo>
                    <a:lnTo>
                      <a:pt x="3080" y="8"/>
                    </a:lnTo>
                    <a:lnTo>
                      <a:pt x="3068" y="5"/>
                    </a:lnTo>
                    <a:lnTo>
                      <a:pt x="3056" y="3"/>
                    </a:lnTo>
                    <a:lnTo>
                      <a:pt x="3044" y="1"/>
                    </a:lnTo>
                    <a:lnTo>
                      <a:pt x="3031" y="0"/>
                    </a:lnTo>
                    <a:lnTo>
                      <a:pt x="301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50000"/>
                  </a:lnSpc>
                  <a:spcBef>
                    <a:spcPts val="0"/>
                  </a:spcBef>
                  <a:spcAft>
                    <a:spcPts val="0"/>
                  </a:spcAft>
                </a:pPr>
                <a:endParaRPr lang="id-ID"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cxnSp>
        <p:nvCxnSpPr>
          <p:cNvPr id="43" name="直接连接符 42"/>
          <p:cNvCxnSpPr/>
          <p:nvPr/>
        </p:nvCxnSpPr>
        <p:spPr>
          <a:xfrm>
            <a:off x="0" y="6946358"/>
            <a:ext cx="1287813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4" name="组合 8"/>
          <p:cNvGrpSpPr/>
          <p:nvPr/>
        </p:nvGrpSpPr>
        <p:grpSpPr bwMode="auto">
          <a:xfrm>
            <a:off x="-19738" y="358284"/>
            <a:ext cx="2064319" cy="713220"/>
            <a:chOff x="285749" y="263872"/>
            <a:chExt cx="1957261" cy="675969"/>
          </a:xfrm>
        </p:grpSpPr>
        <p:grpSp>
          <p:nvGrpSpPr>
            <p:cNvPr id="45" name="组合 3"/>
            <p:cNvGrpSpPr/>
            <p:nvPr/>
          </p:nvGrpSpPr>
          <p:grpSpPr>
            <a:xfrm flipH="1">
              <a:off x="285749" y="263872"/>
              <a:ext cx="1623000" cy="675969"/>
              <a:chOff x="3533690" y="533400"/>
              <a:chExt cx="1637426" cy="675969"/>
            </a:xfrm>
            <a:solidFill>
              <a:srgbClr val="EE1C39"/>
            </a:solidFill>
          </p:grpSpPr>
          <p:sp>
            <p:nvSpPr>
              <p:cNvPr id="47" name="矩形 46"/>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48" name="椭圆 47"/>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46" name="文本框 45"/>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04</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49" name="文本框 12"/>
          <p:cNvSpPr txBox="1">
            <a:spLocks noChangeArrowheads="1"/>
          </p:cNvSpPr>
          <p:nvPr/>
        </p:nvSpPr>
        <p:spPr bwMode="auto">
          <a:xfrm>
            <a:off x="1892300" y="528320"/>
            <a:ext cx="372999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sz="2000" dirty="0">
                <a:solidFill>
                  <a:schemeClr val="accent1"/>
                </a:solidFill>
                <a:latin typeface="微软雅黑" panose="020B0503020204020204" pitchFamily="34" charset="-122"/>
                <a:ea typeface="微软雅黑" panose="020B0503020204020204" pitchFamily="34" charset="-122"/>
                <a:cs typeface="+mn-ea"/>
                <a:sym typeface="+mn-lt"/>
              </a:rPr>
              <a:t>新年度对自身的工作要求</a:t>
            </a:r>
            <a:endParaRPr lang="zh-CN" altLang="en-US" sz="2000" dirty="0">
              <a:solidFill>
                <a:schemeClr val="accent1"/>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00" advTm="0">
        <p14:prism/>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2"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right)">
                                      <p:cBhvr>
                                        <p:cTn id="13" dur="500"/>
                                        <p:tgtEl>
                                          <p:spTgt spid="20"/>
                                        </p:tgtEl>
                                      </p:cBhvr>
                                    </p:animEffect>
                                  </p:childTnLst>
                                </p:cTn>
                              </p:par>
                              <p:par>
                                <p:cTn id="14" presetID="22" presetClass="entr" presetSubtype="8" fill="hold"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wipe(left)">
                                      <p:cBhvr>
                                        <p:cTn id="1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1">
            <a:extLst>
              <a:ext uri="{BEBA8EAE-BF5A-486C-A8C5-ECC9F3942E4B}">
                <a14:imgProps xmlns:a14="http://schemas.microsoft.com/office/drawing/2010/main">
                  <a14:imgLayer r:embed="rId2">
                    <a14:imgEffect>
                      <a14:brightnessContrast bright="-4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3" name="PA_椭圆 22"/>
          <p:cNvSpPr/>
          <p:nvPr>
            <p:custDataLst>
              <p:tags r:id="rId3"/>
            </p:custDataLst>
          </p:nvPr>
        </p:nvSpPr>
        <p:spPr>
          <a:xfrm>
            <a:off x="8149613" y="1219675"/>
            <a:ext cx="50013" cy="500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PA_椭圆 23"/>
          <p:cNvSpPr/>
          <p:nvPr>
            <p:custDataLst>
              <p:tags r:id="rId4"/>
            </p:custDataLst>
          </p:nvPr>
        </p:nvSpPr>
        <p:spPr>
          <a:xfrm>
            <a:off x="4748175" y="1964818"/>
            <a:ext cx="48217" cy="48217"/>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PA_椭圆 24"/>
          <p:cNvSpPr/>
          <p:nvPr>
            <p:custDataLst>
              <p:tags r:id="rId5"/>
            </p:custDataLst>
          </p:nvPr>
        </p:nvSpPr>
        <p:spPr>
          <a:xfrm>
            <a:off x="7627877" y="1716395"/>
            <a:ext cx="125567" cy="125567"/>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26" name="PA_椭圆 25"/>
          <p:cNvSpPr/>
          <p:nvPr>
            <p:custDataLst>
              <p:tags r:id="rId6"/>
            </p:custDataLst>
          </p:nvPr>
        </p:nvSpPr>
        <p:spPr>
          <a:xfrm>
            <a:off x="4395805" y="1409294"/>
            <a:ext cx="67003" cy="670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27" name="PA_椭圆 26"/>
          <p:cNvSpPr/>
          <p:nvPr>
            <p:custDataLst>
              <p:tags r:id="rId7"/>
            </p:custDataLst>
          </p:nvPr>
        </p:nvSpPr>
        <p:spPr>
          <a:xfrm>
            <a:off x="4675369" y="903413"/>
            <a:ext cx="48217" cy="48217"/>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22" name="PA_椭圆 21"/>
          <p:cNvSpPr/>
          <p:nvPr>
            <p:custDataLst>
              <p:tags r:id="rId8"/>
            </p:custDataLst>
          </p:nvPr>
        </p:nvSpPr>
        <p:spPr>
          <a:xfrm>
            <a:off x="7690660" y="669321"/>
            <a:ext cx="60272" cy="60272"/>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PA_椭圆 27"/>
          <p:cNvSpPr/>
          <p:nvPr>
            <p:custDataLst>
              <p:tags r:id="rId9"/>
            </p:custDataLst>
          </p:nvPr>
        </p:nvSpPr>
        <p:spPr>
          <a:xfrm flipV="1">
            <a:off x="5788811" y="586885"/>
            <a:ext cx="48217" cy="482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29" name="PA_椭圆 28"/>
          <p:cNvSpPr/>
          <p:nvPr>
            <p:custDataLst>
              <p:tags r:id="rId10"/>
            </p:custDataLst>
          </p:nvPr>
        </p:nvSpPr>
        <p:spPr>
          <a:xfrm>
            <a:off x="7010730" y="778928"/>
            <a:ext cx="48217" cy="482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30" name="PA_椭圆 29"/>
          <p:cNvSpPr/>
          <p:nvPr>
            <p:custDataLst>
              <p:tags r:id="rId11"/>
            </p:custDataLst>
          </p:nvPr>
        </p:nvSpPr>
        <p:spPr>
          <a:xfrm>
            <a:off x="6389427" y="405994"/>
            <a:ext cx="48217" cy="48217"/>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47" name="PA_椭圆 46"/>
          <p:cNvSpPr/>
          <p:nvPr>
            <p:custDataLst>
              <p:tags r:id="rId12"/>
            </p:custDataLst>
          </p:nvPr>
        </p:nvSpPr>
        <p:spPr>
          <a:xfrm rot="1088717">
            <a:off x="11668656" y="2469147"/>
            <a:ext cx="60272" cy="60272"/>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PA_椭圆 48"/>
          <p:cNvSpPr/>
          <p:nvPr>
            <p:custDataLst>
              <p:tags r:id="rId13"/>
            </p:custDataLst>
          </p:nvPr>
        </p:nvSpPr>
        <p:spPr>
          <a:xfrm rot="1088717" flipV="1">
            <a:off x="9889235" y="1796945"/>
            <a:ext cx="48217" cy="48217"/>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50" name="PA_椭圆 49"/>
          <p:cNvSpPr/>
          <p:nvPr>
            <p:custDataLst>
              <p:tags r:id="rId14"/>
            </p:custDataLst>
          </p:nvPr>
        </p:nvSpPr>
        <p:spPr>
          <a:xfrm rot="1088717">
            <a:off x="10990581" y="2359977"/>
            <a:ext cx="48217" cy="48217"/>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51" name="PA_椭圆 50"/>
          <p:cNvSpPr/>
          <p:nvPr>
            <p:custDataLst>
              <p:tags r:id="rId15"/>
            </p:custDataLst>
          </p:nvPr>
        </p:nvSpPr>
        <p:spPr>
          <a:xfrm rot="1088717">
            <a:off x="10516317" y="1812098"/>
            <a:ext cx="48217" cy="48217"/>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53" name="PA_椭圆 52"/>
          <p:cNvSpPr/>
          <p:nvPr>
            <p:custDataLst>
              <p:tags r:id="rId16"/>
            </p:custDataLst>
          </p:nvPr>
        </p:nvSpPr>
        <p:spPr>
          <a:xfrm rot="19575757">
            <a:off x="2793366" y="1910099"/>
            <a:ext cx="60272" cy="60272"/>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PA_椭圆 54"/>
          <p:cNvSpPr/>
          <p:nvPr>
            <p:custDataLst>
              <p:tags r:id="rId17"/>
            </p:custDataLst>
          </p:nvPr>
        </p:nvSpPr>
        <p:spPr>
          <a:xfrm rot="19575757" flipV="1">
            <a:off x="1163688" y="2902172"/>
            <a:ext cx="48217" cy="48217"/>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56" name="PA_椭圆 55"/>
          <p:cNvSpPr/>
          <p:nvPr>
            <p:custDataLst>
              <p:tags r:id="rId18"/>
            </p:custDataLst>
          </p:nvPr>
        </p:nvSpPr>
        <p:spPr>
          <a:xfrm rot="19575757">
            <a:off x="2286484" y="2383235"/>
            <a:ext cx="48217" cy="48217"/>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58" name="PA_椭圆 57"/>
          <p:cNvSpPr/>
          <p:nvPr>
            <p:custDataLst>
              <p:tags r:id="rId19"/>
            </p:custDataLst>
          </p:nvPr>
        </p:nvSpPr>
        <p:spPr>
          <a:xfrm rot="19575757">
            <a:off x="1562691" y="2418169"/>
            <a:ext cx="48217" cy="48217"/>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43" name="PA_任意多边形 42"/>
          <p:cNvSpPr/>
          <p:nvPr>
            <p:custDataLst>
              <p:tags r:id="rId20"/>
            </p:custDataLst>
          </p:nvPr>
        </p:nvSpPr>
        <p:spPr>
          <a:xfrm rot="8940187" flipV="1">
            <a:off x="1808350" y="8751442"/>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PA_任意多边形 43"/>
          <p:cNvSpPr/>
          <p:nvPr>
            <p:custDataLst>
              <p:tags r:id="rId21"/>
            </p:custDataLst>
          </p:nvPr>
        </p:nvSpPr>
        <p:spPr>
          <a:xfrm rot="8940187" flipV="1">
            <a:off x="-1322045" y="8217449"/>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PA_任意多边形 44"/>
          <p:cNvSpPr/>
          <p:nvPr>
            <p:custDataLst>
              <p:tags r:id="rId22"/>
            </p:custDataLst>
          </p:nvPr>
        </p:nvSpPr>
        <p:spPr>
          <a:xfrm rot="8940187" flipV="1">
            <a:off x="-2253498" y="5296284"/>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PA_任意多边形 53"/>
          <p:cNvSpPr/>
          <p:nvPr>
            <p:custDataLst>
              <p:tags r:id="rId23"/>
            </p:custDataLst>
          </p:nvPr>
        </p:nvSpPr>
        <p:spPr>
          <a:xfrm rot="8940187" flipV="1">
            <a:off x="-4048805" y="7182322"/>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PA_任意多边形 56"/>
          <p:cNvSpPr/>
          <p:nvPr>
            <p:custDataLst>
              <p:tags r:id="rId24"/>
            </p:custDataLst>
          </p:nvPr>
        </p:nvSpPr>
        <p:spPr>
          <a:xfrm rot="8940187" flipV="1">
            <a:off x="1314546" y="7647285"/>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PA_任意多边形 58"/>
          <p:cNvSpPr/>
          <p:nvPr>
            <p:custDataLst>
              <p:tags r:id="rId25"/>
            </p:custDataLst>
          </p:nvPr>
        </p:nvSpPr>
        <p:spPr>
          <a:xfrm rot="8940187" flipV="1">
            <a:off x="1947007" y="10554499"/>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PA_任意多边形 59"/>
          <p:cNvSpPr/>
          <p:nvPr>
            <p:custDataLst>
              <p:tags r:id="rId26"/>
            </p:custDataLst>
          </p:nvPr>
        </p:nvSpPr>
        <p:spPr>
          <a:xfrm rot="8940187" flipV="1">
            <a:off x="-689584" y="9353446"/>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PA_任意多边形 60"/>
          <p:cNvSpPr/>
          <p:nvPr>
            <p:custDataLst>
              <p:tags r:id="rId27"/>
            </p:custDataLst>
          </p:nvPr>
        </p:nvSpPr>
        <p:spPr>
          <a:xfrm rot="8940187" flipV="1">
            <a:off x="-4263208" y="4103639"/>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PA_任意多边形 61"/>
          <p:cNvSpPr/>
          <p:nvPr>
            <p:custDataLst>
              <p:tags r:id="rId28"/>
            </p:custDataLst>
          </p:nvPr>
        </p:nvSpPr>
        <p:spPr>
          <a:xfrm rot="8940187" flipV="1">
            <a:off x="-5449063" y="9250558"/>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PA_任意多边形 62"/>
          <p:cNvSpPr/>
          <p:nvPr>
            <p:custDataLst>
              <p:tags r:id="rId29"/>
            </p:custDataLst>
          </p:nvPr>
        </p:nvSpPr>
        <p:spPr>
          <a:xfrm rot="8940187" flipV="1">
            <a:off x="-1080689" y="6294514"/>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2684959" y="2464197"/>
            <a:ext cx="12457384" cy="1015663"/>
          </a:xfrm>
          <a:prstGeom prst="rect">
            <a:avLst/>
          </a:prstGeom>
        </p:spPr>
        <p:txBody>
          <a:bodyPr wrap="square">
            <a:spAutoFit/>
          </a:bodyPr>
          <a:lstStyle/>
          <a:p>
            <a:r>
              <a:rPr lang="zh-CN" altLang="en-US" sz="6000" b="1" dirty="0">
                <a:solidFill>
                  <a:schemeClr val="bg1"/>
                </a:solidFill>
                <a:latin typeface="微软雅黑" panose="020B0503020204020204" pitchFamily="34" charset="-122"/>
                <a:ea typeface="微软雅黑" panose="020B0503020204020204" pitchFamily="34" charset="-122"/>
              </a:rPr>
              <a:t>谢谢聆听 请多指教</a:t>
            </a:r>
            <a:endParaRPr lang="zh-CN" altLang="en-US" sz="6000" b="1" dirty="0">
              <a:solidFill>
                <a:schemeClr val="bg1"/>
              </a:solidFill>
              <a:latin typeface="微软雅黑" panose="020B0503020204020204" pitchFamily="34" charset="-122"/>
              <a:ea typeface="微软雅黑" panose="020B0503020204020204" pitchFamily="34" charset="-122"/>
            </a:endParaRPr>
          </a:p>
        </p:txBody>
      </p:sp>
      <p:sp>
        <p:nvSpPr>
          <p:cNvPr id="64" name="圆角矩形 63"/>
          <p:cNvSpPr/>
          <p:nvPr/>
        </p:nvSpPr>
        <p:spPr>
          <a:xfrm>
            <a:off x="4013834" y="3737670"/>
            <a:ext cx="4141920" cy="504053"/>
          </a:xfrm>
          <a:prstGeom prst="roundRect">
            <a:avLst/>
          </a:prstGeom>
          <a:solidFill>
            <a:schemeClr val="accent3"/>
          </a:solidFill>
          <a:ln>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500" b="1" dirty="0">
                <a:solidFill>
                  <a:schemeClr val="bg1"/>
                </a:solidFill>
                <a:latin typeface="微软雅黑" panose="020B0503020204020204" pitchFamily="34" charset="-122"/>
                <a:ea typeface="微软雅黑" panose="020B0503020204020204" pitchFamily="34" charset="-122"/>
              </a:rPr>
              <a:t>宇泛智能</a:t>
            </a:r>
            <a:endParaRPr lang="zh-CN" altLang="en-US" sz="2500" b="1" dirty="0">
              <a:solidFill>
                <a:schemeClr val="bg1"/>
              </a:solidFill>
              <a:latin typeface="微软雅黑" panose="020B0503020204020204" pitchFamily="34" charset="-122"/>
              <a:ea typeface="微软雅黑" panose="020B0503020204020204" pitchFamily="34" charset="-122"/>
            </a:endParaRPr>
          </a:p>
        </p:txBody>
      </p:sp>
      <p:sp>
        <p:nvSpPr>
          <p:cNvPr id="65" name="文本框 3"/>
          <p:cNvSpPr txBox="1">
            <a:spLocks noChangeArrowheads="1"/>
          </p:cNvSpPr>
          <p:nvPr/>
        </p:nvSpPr>
        <p:spPr bwMode="auto">
          <a:xfrm>
            <a:off x="2982497" y="4612560"/>
            <a:ext cx="5854578" cy="321945"/>
          </a:xfrm>
          <a:prstGeom prst="rect">
            <a:avLst/>
          </a:prstGeom>
        </p:spPr>
        <p:txBody>
          <a:bodyPr wrap="square">
            <a:spAutoFit/>
          </a:bodyPr>
          <a:lstStyle>
            <a:defPPr>
              <a:defRPr lang="zh-CN"/>
            </a:defPPr>
            <a:lvl1pPr>
              <a:defRPr sz="2000" b="1">
                <a:gradFill>
                  <a:gsLst>
                    <a:gs pos="100000">
                      <a:schemeClr val="tx2"/>
                    </a:gs>
                    <a:gs pos="0">
                      <a:schemeClr val="accent2"/>
                    </a:gs>
                  </a:gsLst>
                  <a:path path="circle">
                    <a:fillToRect l="50000" t="50000" r="50000" b="50000"/>
                  </a:path>
                </a:gradFill>
                <a:latin typeface="微软雅黑" panose="020B0503020204020204" pitchFamily="34" charset="-122"/>
                <a:ea typeface="微软雅黑" panose="020B0503020204020204" pitchFamily="34" charset="-122"/>
              </a:defRPr>
            </a:lvl1pPr>
          </a:lstStyle>
          <a:p>
            <a:pPr algn="ctr"/>
            <a:r>
              <a:rPr sz="1500" dirty="0">
                <a:solidFill>
                  <a:schemeClr val="bg1"/>
                </a:solidFill>
                <a:sym typeface="+mn-ea"/>
              </a:rPr>
              <a:t>用有思想的技术,  创造无处不在的美好</a:t>
            </a:r>
            <a:endParaRPr lang="zh-CN" altLang="zh-CN" sz="1500" b="0" dirty="0">
              <a:solidFill>
                <a:schemeClr val="bg1"/>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10000">
        <p15:prstTrans prst="pageCurlDouble"/>
      </p:transition>
    </mc:Choice>
    <mc:Fallback>
      <p:transition spd="slow" advTm="1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72">
                                          <p:stCondLst>
                                            <p:cond delay="0"/>
                                          </p:stCondLst>
                                        </p:cTn>
                                        <p:tgtEl>
                                          <p:spTgt spid="23"/>
                                        </p:tgtEl>
                                      </p:cBhvr>
                                    </p:animEffect>
                                    <p:anim calcmode="lin" valueType="num">
                                      <p:cBhvr>
                                        <p:cTn id="8" dur="228" tmFilter="0,0; 0.14,0.36; 0.43,0.73; 0.71,0.91; 1.0,1.0">
                                          <p:stCondLst>
                                            <p:cond delay="0"/>
                                          </p:stCondLst>
                                        </p:cTn>
                                        <p:tgtEl>
                                          <p:spTgt spid="23"/>
                                        </p:tgtEl>
                                        <p:attrNameLst>
                                          <p:attrName>ppt_x</p:attrName>
                                        </p:attrNameLst>
                                      </p:cBhvr>
                                      <p:tavLst>
                                        <p:tav tm="0">
                                          <p:val>
                                            <p:strVal val="#ppt_x-0.25"/>
                                          </p:val>
                                        </p:tav>
                                        <p:tav tm="100000">
                                          <p:val>
                                            <p:strVal val="#ppt_x"/>
                                          </p:val>
                                        </p:tav>
                                      </p:tavLst>
                                    </p:anim>
                                    <p:anim calcmode="lin" valueType="num">
                                      <p:cBhvr>
                                        <p:cTn id="9" dur="83" tmFilter="0.0,0.0; 0.25,0.07; 0.50,0.2; 0.75,0.467; 1.0,1.0">
                                          <p:stCondLst>
                                            <p:cond delay="0"/>
                                          </p:stCondLst>
                                        </p:cTn>
                                        <p:tgtEl>
                                          <p:spTgt spid="23"/>
                                        </p:tgtEl>
                                        <p:attrNameLst>
                                          <p:attrName>ppt_y</p:attrName>
                                        </p:attrNameLst>
                                      </p:cBhvr>
                                      <p:tavLst>
                                        <p:tav tm="0" fmla="#ppt_y-sin(pi*$)/3">
                                          <p:val>
                                            <p:fltVal val="0.5"/>
                                          </p:val>
                                        </p:tav>
                                        <p:tav tm="100000">
                                          <p:val>
                                            <p:fltVal val="1"/>
                                          </p:val>
                                        </p:tav>
                                      </p:tavLst>
                                    </p:anim>
                                    <p:anim calcmode="lin" valueType="num">
                                      <p:cBhvr>
                                        <p:cTn id="10" dur="83" tmFilter="0, 0; 0.125,0.2665; 0.25,0.4; 0.375,0.465; 0.5,0.5;  0.625,0.535; 0.75,0.6; 0.875,0.7335; 1,1">
                                          <p:stCondLst>
                                            <p:cond delay="83"/>
                                          </p:stCondLst>
                                        </p:cTn>
                                        <p:tgtEl>
                                          <p:spTgt spid="23"/>
                                        </p:tgtEl>
                                        <p:attrNameLst>
                                          <p:attrName>ppt_y</p:attrName>
                                        </p:attrNameLst>
                                      </p:cBhvr>
                                      <p:tavLst>
                                        <p:tav tm="0" fmla="#ppt_y-sin(pi*$)/9">
                                          <p:val>
                                            <p:fltVal val="0"/>
                                          </p:val>
                                        </p:tav>
                                        <p:tav tm="100000">
                                          <p:val>
                                            <p:fltVal val="1"/>
                                          </p:val>
                                        </p:tav>
                                      </p:tavLst>
                                    </p:anim>
                                    <p:anim calcmode="lin" valueType="num">
                                      <p:cBhvr>
                                        <p:cTn id="11" dur="41" tmFilter="0, 0; 0.125,0.2665; 0.25,0.4; 0.375,0.465; 0.5,0.5;  0.625,0.535; 0.75,0.6; 0.875,0.7335; 1,1">
                                          <p:stCondLst>
                                            <p:cond delay="166"/>
                                          </p:stCondLst>
                                        </p:cTn>
                                        <p:tgtEl>
                                          <p:spTgt spid="23"/>
                                        </p:tgtEl>
                                        <p:attrNameLst>
                                          <p:attrName>ppt_y</p:attrName>
                                        </p:attrNameLst>
                                      </p:cBhvr>
                                      <p:tavLst>
                                        <p:tav tm="0" fmla="#ppt_y-sin(pi*$)/27">
                                          <p:val>
                                            <p:fltVal val="0"/>
                                          </p:val>
                                        </p:tav>
                                        <p:tav tm="100000">
                                          <p:val>
                                            <p:fltVal val="1"/>
                                          </p:val>
                                        </p:tav>
                                      </p:tavLst>
                                    </p:anim>
                                    <p:anim calcmode="lin" valueType="num">
                                      <p:cBhvr>
                                        <p:cTn id="12" dur="21" tmFilter="0, 0; 0.125,0.2665; 0.25,0.4; 0.375,0.465; 0.5,0.5;  0.625,0.535; 0.75,0.6; 0.875,0.7335; 1,1">
                                          <p:stCondLst>
                                            <p:cond delay="207"/>
                                          </p:stCondLst>
                                        </p:cTn>
                                        <p:tgtEl>
                                          <p:spTgt spid="23"/>
                                        </p:tgtEl>
                                        <p:attrNameLst>
                                          <p:attrName>ppt_y</p:attrName>
                                        </p:attrNameLst>
                                      </p:cBhvr>
                                      <p:tavLst>
                                        <p:tav tm="0" fmla="#ppt_y-sin(pi*$)/81">
                                          <p:val>
                                            <p:fltVal val="0"/>
                                          </p:val>
                                        </p:tav>
                                        <p:tav tm="100000">
                                          <p:val>
                                            <p:fltVal val="1"/>
                                          </p:val>
                                        </p:tav>
                                      </p:tavLst>
                                    </p:anim>
                                    <p:animScale>
                                      <p:cBhvr>
                                        <p:cTn id="13" dur="3">
                                          <p:stCondLst>
                                            <p:cond delay="81"/>
                                          </p:stCondLst>
                                        </p:cTn>
                                        <p:tgtEl>
                                          <p:spTgt spid="23"/>
                                        </p:tgtEl>
                                      </p:cBhvr>
                                      <p:to x="100000" y="60000"/>
                                    </p:animScale>
                                    <p:animScale>
                                      <p:cBhvr>
                                        <p:cTn id="14" dur="21" decel="50000">
                                          <p:stCondLst>
                                            <p:cond delay="85"/>
                                          </p:stCondLst>
                                        </p:cTn>
                                        <p:tgtEl>
                                          <p:spTgt spid="23"/>
                                        </p:tgtEl>
                                      </p:cBhvr>
                                      <p:to x="100000" y="100000"/>
                                    </p:animScale>
                                    <p:animScale>
                                      <p:cBhvr>
                                        <p:cTn id="15" dur="3">
                                          <p:stCondLst>
                                            <p:cond delay="164"/>
                                          </p:stCondLst>
                                        </p:cTn>
                                        <p:tgtEl>
                                          <p:spTgt spid="23"/>
                                        </p:tgtEl>
                                      </p:cBhvr>
                                      <p:to x="100000" y="80000"/>
                                    </p:animScale>
                                    <p:animScale>
                                      <p:cBhvr>
                                        <p:cTn id="16" dur="21" decel="50000">
                                          <p:stCondLst>
                                            <p:cond delay="167"/>
                                          </p:stCondLst>
                                        </p:cTn>
                                        <p:tgtEl>
                                          <p:spTgt spid="23"/>
                                        </p:tgtEl>
                                      </p:cBhvr>
                                      <p:to x="100000" y="100000"/>
                                    </p:animScale>
                                    <p:animScale>
                                      <p:cBhvr>
                                        <p:cTn id="17" dur="3">
                                          <p:stCondLst>
                                            <p:cond delay="205"/>
                                          </p:stCondLst>
                                        </p:cTn>
                                        <p:tgtEl>
                                          <p:spTgt spid="23"/>
                                        </p:tgtEl>
                                      </p:cBhvr>
                                      <p:to x="100000" y="90000"/>
                                    </p:animScale>
                                    <p:animScale>
                                      <p:cBhvr>
                                        <p:cTn id="18" dur="21" decel="50000">
                                          <p:stCondLst>
                                            <p:cond delay="208"/>
                                          </p:stCondLst>
                                        </p:cTn>
                                        <p:tgtEl>
                                          <p:spTgt spid="23"/>
                                        </p:tgtEl>
                                      </p:cBhvr>
                                      <p:to x="100000" y="100000"/>
                                    </p:animScale>
                                    <p:animScale>
                                      <p:cBhvr>
                                        <p:cTn id="19" dur="3">
                                          <p:stCondLst>
                                            <p:cond delay="226"/>
                                          </p:stCondLst>
                                        </p:cTn>
                                        <p:tgtEl>
                                          <p:spTgt spid="23"/>
                                        </p:tgtEl>
                                      </p:cBhvr>
                                      <p:to x="100000" y="95000"/>
                                    </p:animScale>
                                    <p:animScale>
                                      <p:cBhvr>
                                        <p:cTn id="20" dur="21" decel="50000">
                                          <p:stCondLst>
                                            <p:cond delay="229"/>
                                          </p:stCondLst>
                                        </p:cTn>
                                        <p:tgtEl>
                                          <p:spTgt spid="23"/>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down)">
                                      <p:cBhvr>
                                        <p:cTn id="23" dur="72">
                                          <p:stCondLst>
                                            <p:cond delay="0"/>
                                          </p:stCondLst>
                                        </p:cTn>
                                        <p:tgtEl>
                                          <p:spTgt spid="24"/>
                                        </p:tgtEl>
                                      </p:cBhvr>
                                    </p:animEffect>
                                    <p:anim calcmode="lin" valueType="num">
                                      <p:cBhvr>
                                        <p:cTn id="24" dur="228" tmFilter="0,0; 0.14,0.36; 0.43,0.73; 0.71,0.91; 1.0,1.0">
                                          <p:stCondLst>
                                            <p:cond delay="0"/>
                                          </p:stCondLst>
                                        </p:cTn>
                                        <p:tgtEl>
                                          <p:spTgt spid="24"/>
                                        </p:tgtEl>
                                        <p:attrNameLst>
                                          <p:attrName>ppt_x</p:attrName>
                                        </p:attrNameLst>
                                      </p:cBhvr>
                                      <p:tavLst>
                                        <p:tav tm="0">
                                          <p:val>
                                            <p:strVal val="#ppt_x-0.25"/>
                                          </p:val>
                                        </p:tav>
                                        <p:tav tm="100000">
                                          <p:val>
                                            <p:strVal val="#ppt_x"/>
                                          </p:val>
                                        </p:tav>
                                      </p:tavLst>
                                    </p:anim>
                                    <p:anim calcmode="lin" valueType="num">
                                      <p:cBhvr>
                                        <p:cTn id="25" dur="83" tmFilter="0.0,0.0; 0.25,0.07; 0.50,0.2; 0.75,0.467; 1.0,1.0">
                                          <p:stCondLst>
                                            <p:cond delay="0"/>
                                          </p:stCondLst>
                                        </p:cTn>
                                        <p:tgtEl>
                                          <p:spTgt spid="24"/>
                                        </p:tgtEl>
                                        <p:attrNameLst>
                                          <p:attrName>ppt_y</p:attrName>
                                        </p:attrNameLst>
                                      </p:cBhvr>
                                      <p:tavLst>
                                        <p:tav tm="0" fmla="#ppt_y-sin(pi*$)/3">
                                          <p:val>
                                            <p:fltVal val="0.5"/>
                                          </p:val>
                                        </p:tav>
                                        <p:tav tm="100000">
                                          <p:val>
                                            <p:fltVal val="1"/>
                                          </p:val>
                                        </p:tav>
                                      </p:tavLst>
                                    </p:anim>
                                    <p:anim calcmode="lin" valueType="num">
                                      <p:cBhvr>
                                        <p:cTn id="26" dur="83" tmFilter="0, 0; 0.125,0.2665; 0.25,0.4; 0.375,0.465; 0.5,0.5;  0.625,0.535; 0.75,0.6; 0.875,0.7335; 1,1">
                                          <p:stCondLst>
                                            <p:cond delay="83"/>
                                          </p:stCondLst>
                                        </p:cTn>
                                        <p:tgtEl>
                                          <p:spTgt spid="24"/>
                                        </p:tgtEl>
                                        <p:attrNameLst>
                                          <p:attrName>ppt_y</p:attrName>
                                        </p:attrNameLst>
                                      </p:cBhvr>
                                      <p:tavLst>
                                        <p:tav tm="0" fmla="#ppt_y-sin(pi*$)/9">
                                          <p:val>
                                            <p:fltVal val="0"/>
                                          </p:val>
                                        </p:tav>
                                        <p:tav tm="100000">
                                          <p:val>
                                            <p:fltVal val="1"/>
                                          </p:val>
                                        </p:tav>
                                      </p:tavLst>
                                    </p:anim>
                                    <p:anim calcmode="lin" valueType="num">
                                      <p:cBhvr>
                                        <p:cTn id="27" dur="41" tmFilter="0, 0; 0.125,0.2665; 0.25,0.4; 0.375,0.465; 0.5,0.5;  0.625,0.535; 0.75,0.6; 0.875,0.7335; 1,1">
                                          <p:stCondLst>
                                            <p:cond delay="166"/>
                                          </p:stCondLst>
                                        </p:cTn>
                                        <p:tgtEl>
                                          <p:spTgt spid="24"/>
                                        </p:tgtEl>
                                        <p:attrNameLst>
                                          <p:attrName>ppt_y</p:attrName>
                                        </p:attrNameLst>
                                      </p:cBhvr>
                                      <p:tavLst>
                                        <p:tav tm="0" fmla="#ppt_y-sin(pi*$)/27">
                                          <p:val>
                                            <p:fltVal val="0"/>
                                          </p:val>
                                        </p:tav>
                                        <p:tav tm="100000">
                                          <p:val>
                                            <p:fltVal val="1"/>
                                          </p:val>
                                        </p:tav>
                                      </p:tavLst>
                                    </p:anim>
                                    <p:anim calcmode="lin" valueType="num">
                                      <p:cBhvr>
                                        <p:cTn id="28" dur="21" tmFilter="0, 0; 0.125,0.2665; 0.25,0.4; 0.375,0.465; 0.5,0.5;  0.625,0.535; 0.75,0.6; 0.875,0.7335; 1,1">
                                          <p:stCondLst>
                                            <p:cond delay="207"/>
                                          </p:stCondLst>
                                        </p:cTn>
                                        <p:tgtEl>
                                          <p:spTgt spid="24"/>
                                        </p:tgtEl>
                                        <p:attrNameLst>
                                          <p:attrName>ppt_y</p:attrName>
                                        </p:attrNameLst>
                                      </p:cBhvr>
                                      <p:tavLst>
                                        <p:tav tm="0" fmla="#ppt_y-sin(pi*$)/81">
                                          <p:val>
                                            <p:fltVal val="0"/>
                                          </p:val>
                                        </p:tav>
                                        <p:tav tm="100000">
                                          <p:val>
                                            <p:fltVal val="1"/>
                                          </p:val>
                                        </p:tav>
                                      </p:tavLst>
                                    </p:anim>
                                    <p:animScale>
                                      <p:cBhvr>
                                        <p:cTn id="29" dur="3">
                                          <p:stCondLst>
                                            <p:cond delay="81"/>
                                          </p:stCondLst>
                                        </p:cTn>
                                        <p:tgtEl>
                                          <p:spTgt spid="24"/>
                                        </p:tgtEl>
                                      </p:cBhvr>
                                      <p:to x="100000" y="60000"/>
                                    </p:animScale>
                                    <p:animScale>
                                      <p:cBhvr>
                                        <p:cTn id="30" dur="21" decel="50000">
                                          <p:stCondLst>
                                            <p:cond delay="85"/>
                                          </p:stCondLst>
                                        </p:cTn>
                                        <p:tgtEl>
                                          <p:spTgt spid="24"/>
                                        </p:tgtEl>
                                      </p:cBhvr>
                                      <p:to x="100000" y="100000"/>
                                    </p:animScale>
                                    <p:animScale>
                                      <p:cBhvr>
                                        <p:cTn id="31" dur="3">
                                          <p:stCondLst>
                                            <p:cond delay="164"/>
                                          </p:stCondLst>
                                        </p:cTn>
                                        <p:tgtEl>
                                          <p:spTgt spid="24"/>
                                        </p:tgtEl>
                                      </p:cBhvr>
                                      <p:to x="100000" y="80000"/>
                                    </p:animScale>
                                    <p:animScale>
                                      <p:cBhvr>
                                        <p:cTn id="32" dur="21" decel="50000">
                                          <p:stCondLst>
                                            <p:cond delay="167"/>
                                          </p:stCondLst>
                                        </p:cTn>
                                        <p:tgtEl>
                                          <p:spTgt spid="24"/>
                                        </p:tgtEl>
                                      </p:cBhvr>
                                      <p:to x="100000" y="100000"/>
                                    </p:animScale>
                                    <p:animScale>
                                      <p:cBhvr>
                                        <p:cTn id="33" dur="3">
                                          <p:stCondLst>
                                            <p:cond delay="205"/>
                                          </p:stCondLst>
                                        </p:cTn>
                                        <p:tgtEl>
                                          <p:spTgt spid="24"/>
                                        </p:tgtEl>
                                      </p:cBhvr>
                                      <p:to x="100000" y="90000"/>
                                    </p:animScale>
                                    <p:animScale>
                                      <p:cBhvr>
                                        <p:cTn id="34" dur="21" decel="50000">
                                          <p:stCondLst>
                                            <p:cond delay="208"/>
                                          </p:stCondLst>
                                        </p:cTn>
                                        <p:tgtEl>
                                          <p:spTgt spid="24"/>
                                        </p:tgtEl>
                                      </p:cBhvr>
                                      <p:to x="100000" y="100000"/>
                                    </p:animScale>
                                    <p:animScale>
                                      <p:cBhvr>
                                        <p:cTn id="35" dur="3">
                                          <p:stCondLst>
                                            <p:cond delay="226"/>
                                          </p:stCondLst>
                                        </p:cTn>
                                        <p:tgtEl>
                                          <p:spTgt spid="24"/>
                                        </p:tgtEl>
                                      </p:cBhvr>
                                      <p:to x="100000" y="95000"/>
                                    </p:animScale>
                                    <p:animScale>
                                      <p:cBhvr>
                                        <p:cTn id="36" dur="21" decel="50000">
                                          <p:stCondLst>
                                            <p:cond delay="229"/>
                                          </p:stCondLst>
                                        </p:cTn>
                                        <p:tgtEl>
                                          <p:spTgt spid="24"/>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wipe(down)">
                                      <p:cBhvr>
                                        <p:cTn id="39" dur="72">
                                          <p:stCondLst>
                                            <p:cond delay="0"/>
                                          </p:stCondLst>
                                        </p:cTn>
                                        <p:tgtEl>
                                          <p:spTgt spid="25"/>
                                        </p:tgtEl>
                                      </p:cBhvr>
                                    </p:animEffect>
                                    <p:anim calcmode="lin" valueType="num">
                                      <p:cBhvr>
                                        <p:cTn id="40" dur="228" tmFilter="0,0; 0.14,0.36; 0.43,0.73; 0.71,0.91; 1.0,1.0">
                                          <p:stCondLst>
                                            <p:cond delay="0"/>
                                          </p:stCondLst>
                                        </p:cTn>
                                        <p:tgtEl>
                                          <p:spTgt spid="25"/>
                                        </p:tgtEl>
                                        <p:attrNameLst>
                                          <p:attrName>ppt_x</p:attrName>
                                        </p:attrNameLst>
                                      </p:cBhvr>
                                      <p:tavLst>
                                        <p:tav tm="0">
                                          <p:val>
                                            <p:strVal val="#ppt_x-0.25"/>
                                          </p:val>
                                        </p:tav>
                                        <p:tav tm="100000">
                                          <p:val>
                                            <p:strVal val="#ppt_x"/>
                                          </p:val>
                                        </p:tav>
                                      </p:tavLst>
                                    </p:anim>
                                    <p:anim calcmode="lin" valueType="num">
                                      <p:cBhvr>
                                        <p:cTn id="41" dur="83" tmFilter="0.0,0.0; 0.25,0.07; 0.50,0.2; 0.75,0.467; 1.0,1.0">
                                          <p:stCondLst>
                                            <p:cond delay="0"/>
                                          </p:stCondLst>
                                        </p:cTn>
                                        <p:tgtEl>
                                          <p:spTgt spid="25"/>
                                        </p:tgtEl>
                                        <p:attrNameLst>
                                          <p:attrName>ppt_y</p:attrName>
                                        </p:attrNameLst>
                                      </p:cBhvr>
                                      <p:tavLst>
                                        <p:tav tm="0" fmla="#ppt_y-sin(pi*$)/3">
                                          <p:val>
                                            <p:fltVal val="0.5"/>
                                          </p:val>
                                        </p:tav>
                                        <p:tav tm="100000">
                                          <p:val>
                                            <p:fltVal val="1"/>
                                          </p:val>
                                        </p:tav>
                                      </p:tavLst>
                                    </p:anim>
                                    <p:anim calcmode="lin" valueType="num">
                                      <p:cBhvr>
                                        <p:cTn id="42" dur="83" tmFilter="0, 0; 0.125,0.2665; 0.25,0.4; 0.375,0.465; 0.5,0.5;  0.625,0.535; 0.75,0.6; 0.875,0.7335; 1,1">
                                          <p:stCondLst>
                                            <p:cond delay="83"/>
                                          </p:stCondLst>
                                        </p:cTn>
                                        <p:tgtEl>
                                          <p:spTgt spid="25"/>
                                        </p:tgtEl>
                                        <p:attrNameLst>
                                          <p:attrName>ppt_y</p:attrName>
                                        </p:attrNameLst>
                                      </p:cBhvr>
                                      <p:tavLst>
                                        <p:tav tm="0" fmla="#ppt_y-sin(pi*$)/9">
                                          <p:val>
                                            <p:fltVal val="0"/>
                                          </p:val>
                                        </p:tav>
                                        <p:tav tm="100000">
                                          <p:val>
                                            <p:fltVal val="1"/>
                                          </p:val>
                                        </p:tav>
                                      </p:tavLst>
                                    </p:anim>
                                    <p:anim calcmode="lin" valueType="num">
                                      <p:cBhvr>
                                        <p:cTn id="43" dur="41" tmFilter="0, 0; 0.125,0.2665; 0.25,0.4; 0.375,0.465; 0.5,0.5;  0.625,0.535; 0.75,0.6; 0.875,0.7335; 1,1">
                                          <p:stCondLst>
                                            <p:cond delay="166"/>
                                          </p:stCondLst>
                                        </p:cTn>
                                        <p:tgtEl>
                                          <p:spTgt spid="25"/>
                                        </p:tgtEl>
                                        <p:attrNameLst>
                                          <p:attrName>ppt_y</p:attrName>
                                        </p:attrNameLst>
                                      </p:cBhvr>
                                      <p:tavLst>
                                        <p:tav tm="0" fmla="#ppt_y-sin(pi*$)/27">
                                          <p:val>
                                            <p:fltVal val="0"/>
                                          </p:val>
                                        </p:tav>
                                        <p:tav tm="100000">
                                          <p:val>
                                            <p:fltVal val="1"/>
                                          </p:val>
                                        </p:tav>
                                      </p:tavLst>
                                    </p:anim>
                                    <p:anim calcmode="lin" valueType="num">
                                      <p:cBhvr>
                                        <p:cTn id="44" dur="21" tmFilter="0, 0; 0.125,0.2665; 0.25,0.4; 0.375,0.465; 0.5,0.5;  0.625,0.535; 0.75,0.6; 0.875,0.7335; 1,1">
                                          <p:stCondLst>
                                            <p:cond delay="207"/>
                                          </p:stCondLst>
                                        </p:cTn>
                                        <p:tgtEl>
                                          <p:spTgt spid="25"/>
                                        </p:tgtEl>
                                        <p:attrNameLst>
                                          <p:attrName>ppt_y</p:attrName>
                                        </p:attrNameLst>
                                      </p:cBhvr>
                                      <p:tavLst>
                                        <p:tav tm="0" fmla="#ppt_y-sin(pi*$)/81">
                                          <p:val>
                                            <p:fltVal val="0"/>
                                          </p:val>
                                        </p:tav>
                                        <p:tav tm="100000">
                                          <p:val>
                                            <p:fltVal val="1"/>
                                          </p:val>
                                        </p:tav>
                                      </p:tavLst>
                                    </p:anim>
                                    <p:animScale>
                                      <p:cBhvr>
                                        <p:cTn id="45" dur="3">
                                          <p:stCondLst>
                                            <p:cond delay="81"/>
                                          </p:stCondLst>
                                        </p:cTn>
                                        <p:tgtEl>
                                          <p:spTgt spid="25"/>
                                        </p:tgtEl>
                                      </p:cBhvr>
                                      <p:to x="100000" y="60000"/>
                                    </p:animScale>
                                    <p:animScale>
                                      <p:cBhvr>
                                        <p:cTn id="46" dur="21" decel="50000">
                                          <p:stCondLst>
                                            <p:cond delay="85"/>
                                          </p:stCondLst>
                                        </p:cTn>
                                        <p:tgtEl>
                                          <p:spTgt spid="25"/>
                                        </p:tgtEl>
                                      </p:cBhvr>
                                      <p:to x="100000" y="100000"/>
                                    </p:animScale>
                                    <p:animScale>
                                      <p:cBhvr>
                                        <p:cTn id="47" dur="3">
                                          <p:stCondLst>
                                            <p:cond delay="164"/>
                                          </p:stCondLst>
                                        </p:cTn>
                                        <p:tgtEl>
                                          <p:spTgt spid="25"/>
                                        </p:tgtEl>
                                      </p:cBhvr>
                                      <p:to x="100000" y="80000"/>
                                    </p:animScale>
                                    <p:animScale>
                                      <p:cBhvr>
                                        <p:cTn id="48" dur="21" decel="50000">
                                          <p:stCondLst>
                                            <p:cond delay="167"/>
                                          </p:stCondLst>
                                        </p:cTn>
                                        <p:tgtEl>
                                          <p:spTgt spid="25"/>
                                        </p:tgtEl>
                                      </p:cBhvr>
                                      <p:to x="100000" y="100000"/>
                                    </p:animScale>
                                    <p:animScale>
                                      <p:cBhvr>
                                        <p:cTn id="49" dur="3">
                                          <p:stCondLst>
                                            <p:cond delay="205"/>
                                          </p:stCondLst>
                                        </p:cTn>
                                        <p:tgtEl>
                                          <p:spTgt spid="25"/>
                                        </p:tgtEl>
                                      </p:cBhvr>
                                      <p:to x="100000" y="90000"/>
                                    </p:animScale>
                                    <p:animScale>
                                      <p:cBhvr>
                                        <p:cTn id="50" dur="21" decel="50000">
                                          <p:stCondLst>
                                            <p:cond delay="208"/>
                                          </p:stCondLst>
                                        </p:cTn>
                                        <p:tgtEl>
                                          <p:spTgt spid="25"/>
                                        </p:tgtEl>
                                      </p:cBhvr>
                                      <p:to x="100000" y="100000"/>
                                    </p:animScale>
                                    <p:animScale>
                                      <p:cBhvr>
                                        <p:cTn id="51" dur="3">
                                          <p:stCondLst>
                                            <p:cond delay="226"/>
                                          </p:stCondLst>
                                        </p:cTn>
                                        <p:tgtEl>
                                          <p:spTgt spid="25"/>
                                        </p:tgtEl>
                                      </p:cBhvr>
                                      <p:to x="100000" y="95000"/>
                                    </p:animScale>
                                    <p:animScale>
                                      <p:cBhvr>
                                        <p:cTn id="52" dur="21" decel="50000">
                                          <p:stCondLst>
                                            <p:cond delay="229"/>
                                          </p:stCondLst>
                                        </p:cTn>
                                        <p:tgtEl>
                                          <p:spTgt spid="25"/>
                                        </p:tgtEl>
                                      </p:cBhvr>
                                      <p:to x="100000" y="100000"/>
                                    </p:animScale>
                                  </p:childTnLst>
                                </p:cTn>
                              </p:par>
                              <p:par>
                                <p:cTn id="53" presetID="26" presetClass="entr" presetSubtype="0" fill="hold" grpId="0" nodeType="withEffect">
                                  <p:stCondLst>
                                    <p:cond delay="500"/>
                                  </p:stCondLst>
                                  <p:childTnLst>
                                    <p:set>
                                      <p:cBhvr>
                                        <p:cTn id="54" dur="1" fill="hold">
                                          <p:stCondLst>
                                            <p:cond delay="0"/>
                                          </p:stCondLst>
                                        </p:cTn>
                                        <p:tgtEl>
                                          <p:spTgt spid="26"/>
                                        </p:tgtEl>
                                        <p:attrNameLst>
                                          <p:attrName>style.visibility</p:attrName>
                                        </p:attrNameLst>
                                      </p:cBhvr>
                                      <p:to>
                                        <p:strVal val="visible"/>
                                      </p:to>
                                    </p:set>
                                    <p:animEffect transition="in" filter="wipe(down)">
                                      <p:cBhvr>
                                        <p:cTn id="55" dur="72">
                                          <p:stCondLst>
                                            <p:cond delay="0"/>
                                          </p:stCondLst>
                                        </p:cTn>
                                        <p:tgtEl>
                                          <p:spTgt spid="26"/>
                                        </p:tgtEl>
                                      </p:cBhvr>
                                    </p:animEffect>
                                    <p:anim calcmode="lin" valueType="num">
                                      <p:cBhvr>
                                        <p:cTn id="56" dur="228" tmFilter="0,0; 0.14,0.36; 0.43,0.73; 0.71,0.91; 1.0,1.0">
                                          <p:stCondLst>
                                            <p:cond delay="0"/>
                                          </p:stCondLst>
                                        </p:cTn>
                                        <p:tgtEl>
                                          <p:spTgt spid="26"/>
                                        </p:tgtEl>
                                        <p:attrNameLst>
                                          <p:attrName>ppt_x</p:attrName>
                                        </p:attrNameLst>
                                      </p:cBhvr>
                                      <p:tavLst>
                                        <p:tav tm="0">
                                          <p:val>
                                            <p:strVal val="#ppt_x-0.25"/>
                                          </p:val>
                                        </p:tav>
                                        <p:tav tm="100000">
                                          <p:val>
                                            <p:strVal val="#ppt_x"/>
                                          </p:val>
                                        </p:tav>
                                      </p:tavLst>
                                    </p:anim>
                                    <p:anim calcmode="lin" valueType="num">
                                      <p:cBhvr>
                                        <p:cTn id="57" dur="83" tmFilter="0.0,0.0; 0.25,0.07; 0.50,0.2; 0.75,0.467; 1.0,1.0">
                                          <p:stCondLst>
                                            <p:cond delay="0"/>
                                          </p:stCondLst>
                                        </p:cTn>
                                        <p:tgtEl>
                                          <p:spTgt spid="26"/>
                                        </p:tgtEl>
                                        <p:attrNameLst>
                                          <p:attrName>ppt_y</p:attrName>
                                        </p:attrNameLst>
                                      </p:cBhvr>
                                      <p:tavLst>
                                        <p:tav tm="0" fmla="#ppt_y-sin(pi*$)/3">
                                          <p:val>
                                            <p:fltVal val="0.5"/>
                                          </p:val>
                                        </p:tav>
                                        <p:tav tm="100000">
                                          <p:val>
                                            <p:fltVal val="1"/>
                                          </p:val>
                                        </p:tav>
                                      </p:tavLst>
                                    </p:anim>
                                    <p:anim calcmode="lin" valueType="num">
                                      <p:cBhvr>
                                        <p:cTn id="58" dur="83" tmFilter="0, 0; 0.125,0.2665; 0.25,0.4; 0.375,0.465; 0.5,0.5;  0.625,0.535; 0.75,0.6; 0.875,0.7335; 1,1">
                                          <p:stCondLst>
                                            <p:cond delay="83"/>
                                          </p:stCondLst>
                                        </p:cTn>
                                        <p:tgtEl>
                                          <p:spTgt spid="26"/>
                                        </p:tgtEl>
                                        <p:attrNameLst>
                                          <p:attrName>ppt_y</p:attrName>
                                        </p:attrNameLst>
                                      </p:cBhvr>
                                      <p:tavLst>
                                        <p:tav tm="0" fmla="#ppt_y-sin(pi*$)/9">
                                          <p:val>
                                            <p:fltVal val="0"/>
                                          </p:val>
                                        </p:tav>
                                        <p:tav tm="100000">
                                          <p:val>
                                            <p:fltVal val="1"/>
                                          </p:val>
                                        </p:tav>
                                      </p:tavLst>
                                    </p:anim>
                                    <p:anim calcmode="lin" valueType="num">
                                      <p:cBhvr>
                                        <p:cTn id="59" dur="41" tmFilter="0, 0; 0.125,0.2665; 0.25,0.4; 0.375,0.465; 0.5,0.5;  0.625,0.535; 0.75,0.6; 0.875,0.7335; 1,1">
                                          <p:stCondLst>
                                            <p:cond delay="166"/>
                                          </p:stCondLst>
                                        </p:cTn>
                                        <p:tgtEl>
                                          <p:spTgt spid="26"/>
                                        </p:tgtEl>
                                        <p:attrNameLst>
                                          <p:attrName>ppt_y</p:attrName>
                                        </p:attrNameLst>
                                      </p:cBhvr>
                                      <p:tavLst>
                                        <p:tav tm="0" fmla="#ppt_y-sin(pi*$)/27">
                                          <p:val>
                                            <p:fltVal val="0"/>
                                          </p:val>
                                        </p:tav>
                                        <p:tav tm="100000">
                                          <p:val>
                                            <p:fltVal val="1"/>
                                          </p:val>
                                        </p:tav>
                                      </p:tavLst>
                                    </p:anim>
                                    <p:anim calcmode="lin" valueType="num">
                                      <p:cBhvr>
                                        <p:cTn id="60" dur="21" tmFilter="0, 0; 0.125,0.2665; 0.25,0.4; 0.375,0.465; 0.5,0.5;  0.625,0.535; 0.75,0.6; 0.875,0.7335; 1,1">
                                          <p:stCondLst>
                                            <p:cond delay="207"/>
                                          </p:stCondLst>
                                        </p:cTn>
                                        <p:tgtEl>
                                          <p:spTgt spid="26"/>
                                        </p:tgtEl>
                                        <p:attrNameLst>
                                          <p:attrName>ppt_y</p:attrName>
                                        </p:attrNameLst>
                                      </p:cBhvr>
                                      <p:tavLst>
                                        <p:tav tm="0" fmla="#ppt_y-sin(pi*$)/81">
                                          <p:val>
                                            <p:fltVal val="0"/>
                                          </p:val>
                                        </p:tav>
                                        <p:tav tm="100000">
                                          <p:val>
                                            <p:fltVal val="1"/>
                                          </p:val>
                                        </p:tav>
                                      </p:tavLst>
                                    </p:anim>
                                    <p:animScale>
                                      <p:cBhvr>
                                        <p:cTn id="61" dur="3">
                                          <p:stCondLst>
                                            <p:cond delay="81"/>
                                          </p:stCondLst>
                                        </p:cTn>
                                        <p:tgtEl>
                                          <p:spTgt spid="26"/>
                                        </p:tgtEl>
                                      </p:cBhvr>
                                      <p:to x="100000" y="60000"/>
                                    </p:animScale>
                                    <p:animScale>
                                      <p:cBhvr>
                                        <p:cTn id="62" dur="21" decel="50000">
                                          <p:stCondLst>
                                            <p:cond delay="85"/>
                                          </p:stCondLst>
                                        </p:cTn>
                                        <p:tgtEl>
                                          <p:spTgt spid="26"/>
                                        </p:tgtEl>
                                      </p:cBhvr>
                                      <p:to x="100000" y="100000"/>
                                    </p:animScale>
                                    <p:animScale>
                                      <p:cBhvr>
                                        <p:cTn id="63" dur="3">
                                          <p:stCondLst>
                                            <p:cond delay="164"/>
                                          </p:stCondLst>
                                        </p:cTn>
                                        <p:tgtEl>
                                          <p:spTgt spid="26"/>
                                        </p:tgtEl>
                                      </p:cBhvr>
                                      <p:to x="100000" y="80000"/>
                                    </p:animScale>
                                    <p:animScale>
                                      <p:cBhvr>
                                        <p:cTn id="64" dur="21" decel="50000">
                                          <p:stCondLst>
                                            <p:cond delay="167"/>
                                          </p:stCondLst>
                                        </p:cTn>
                                        <p:tgtEl>
                                          <p:spTgt spid="26"/>
                                        </p:tgtEl>
                                      </p:cBhvr>
                                      <p:to x="100000" y="100000"/>
                                    </p:animScale>
                                    <p:animScale>
                                      <p:cBhvr>
                                        <p:cTn id="65" dur="3">
                                          <p:stCondLst>
                                            <p:cond delay="205"/>
                                          </p:stCondLst>
                                        </p:cTn>
                                        <p:tgtEl>
                                          <p:spTgt spid="26"/>
                                        </p:tgtEl>
                                      </p:cBhvr>
                                      <p:to x="100000" y="90000"/>
                                    </p:animScale>
                                    <p:animScale>
                                      <p:cBhvr>
                                        <p:cTn id="66" dur="21" decel="50000">
                                          <p:stCondLst>
                                            <p:cond delay="208"/>
                                          </p:stCondLst>
                                        </p:cTn>
                                        <p:tgtEl>
                                          <p:spTgt spid="26"/>
                                        </p:tgtEl>
                                      </p:cBhvr>
                                      <p:to x="100000" y="100000"/>
                                    </p:animScale>
                                    <p:animScale>
                                      <p:cBhvr>
                                        <p:cTn id="67" dur="3">
                                          <p:stCondLst>
                                            <p:cond delay="226"/>
                                          </p:stCondLst>
                                        </p:cTn>
                                        <p:tgtEl>
                                          <p:spTgt spid="26"/>
                                        </p:tgtEl>
                                      </p:cBhvr>
                                      <p:to x="100000" y="95000"/>
                                    </p:animScale>
                                    <p:animScale>
                                      <p:cBhvr>
                                        <p:cTn id="68" dur="21" decel="50000">
                                          <p:stCondLst>
                                            <p:cond delay="229"/>
                                          </p:stCondLst>
                                        </p:cTn>
                                        <p:tgtEl>
                                          <p:spTgt spid="26"/>
                                        </p:tgtEl>
                                      </p:cBhvr>
                                      <p:to x="100000" y="100000"/>
                                    </p:animScale>
                                  </p:childTnLst>
                                </p:cTn>
                              </p:par>
                              <p:par>
                                <p:cTn id="69" presetID="26" presetClass="entr" presetSubtype="0" fill="hold" grpId="0" nodeType="withEffect">
                                  <p:stCondLst>
                                    <p:cond delay="250"/>
                                  </p:stCondLst>
                                  <p:childTnLst>
                                    <p:set>
                                      <p:cBhvr>
                                        <p:cTn id="70" dur="1" fill="hold">
                                          <p:stCondLst>
                                            <p:cond delay="0"/>
                                          </p:stCondLst>
                                        </p:cTn>
                                        <p:tgtEl>
                                          <p:spTgt spid="27"/>
                                        </p:tgtEl>
                                        <p:attrNameLst>
                                          <p:attrName>style.visibility</p:attrName>
                                        </p:attrNameLst>
                                      </p:cBhvr>
                                      <p:to>
                                        <p:strVal val="visible"/>
                                      </p:to>
                                    </p:set>
                                    <p:animEffect transition="in" filter="wipe(down)">
                                      <p:cBhvr>
                                        <p:cTn id="71" dur="72">
                                          <p:stCondLst>
                                            <p:cond delay="0"/>
                                          </p:stCondLst>
                                        </p:cTn>
                                        <p:tgtEl>
                                          <p:spTgt spid="27"/>
                                        </p:tgtEl>
                                      </p:cBhvr>
                                    </p:animEffect>
                                    <p:anim calcmode="lin" valueType="num">
                                      <p:cBhvr>
                                        <p:cTn id="72" dur="228" tmFilter="0,0; 0.14,0.36; 0.43,0.73; 0.71,0.91; 1.0,1.0">
                                          <p:stCondLst>
                                            <p:cond delay="0"/>
                                          </p:stCondLst>
                                        </p:cTn>
                                        <p:tgtEl>
                                          <p:spTgt spid="27"/>
                                        </p:tgtEl>
                                        <p:attrNameLst>
                                          <p:attrName>ppt_x</p:attrName>
                                        </p:attrNameLst>
                                      </p:cBhvr>
                                      <p:tavLst>
                                        <p:tav tm="0">
                                          <p:val>
                                            <p:strVal val="#ppt_x-0.25"/>
                                          </p:val>
                                        </p:tav>
                                        <p:tav tm="100000">
                                          <p:val>
                                            <p:strVal val="#ppt_x"/>
                                          </p:val>
                                        </p:tav>
                                      </p:tavLst>
                                    </p:anim>
                                    <p:anim calcmode="lin" valueType="num">
                                      <p:cBhvr>
                                        <p:cTn id="73" dur="83" tmFilter="0.0,0.0; 0.25,0.07; 0.50,0.2; 0.75,0.467; 1.0,1.0">
                                          <p:stCondLst>
                                            <p:cond delay="0"/>
                                          </p:stCondLst>
                                        </p:cTn>
                                        <p:tgtEl>
                                          <p:spTgt spid="27"/>
                                        </p:tgtEl>
                                        <p:attrNameLst>
                                          <p:attrName>ppt_y</p:attrName>
                                        </p:attrNameLst>
                                      </p:cBhvr>
                                      <p:tavLst>
                                        <p:tav tm="0" fmla="#ppt_y-sin(pi*$)/3">
                                          <p:val>
                                            <p:fltVal val="0.5"/>
                                          </p:val>
                                        </p:tav>
                                        <p:tav tm="100000">
                                          <p:val>
                                            <p:fltVal val="1"/>
                                          </p:val>
                                        </p:tav>
                                      </p:tavLst>
                                    </p:anim>
                                    <p:anim calcmode="lin" valueType="num">
                                      <p:cBhvr>
                                        <p:cTn id="74" dur="83" tmFilter="0, 0; 0.125,0.2665; 0.25,0.4; 0.375,0.465; 0.5,0.5;  0.625,0.535; 0.75,0.6; 0.875,0.7335; 1,1">
                                          <p:stCondLst>
                                            <p:cond delay="83"/>
                                          </p:stCondLst>
                                        </p:cTn>
                                        <p:tgtEl>
                                          <p:spTgt spid="27"/>
                                        </p:tgtEl>
                                        <p:attrNameLst>
                                          <p:attrName>ppt_y</p:attrName>
                                        </p:attrNameLst>
                                      </p:cBhvr>
                                      <p:tavLst>
                                        <p:tav tm="0" fmla="#ppt_y-sin(pi*$)/9">
                                          <p:val>
                                            <p:fltVal val="0"/>
                                          </p:val>
                                        </p:tav>
                                        <p:tav tm="100000">
                                          <p:val>
                                            <p:fltVal val="1"/>
                                          </p:val>
                                        </p:tav>
                                      </p:tavLst>
                                    </p:anim>
                                    <p:anim calcmode="lin" valueType="num">
                                      <p:cBhvr>
                                        <p:cTn id="75" dur="41" tmFilter="0, 0; 0.125,0.2665; 0.25,0.4; 0.375,0.465; 0.5,0.5;  0.625,0.535; 0.75,0.6; 0.875,0.7335; 1,1">
                                          <p:stCondLst>
                                            <p:cond delay="166"/>
                                          </p:stCondLst>
                                        </p:cTn>
                                        <p:tgtEl>
                                          <p:spTgt spid="27"/>
                                        </p:tgtEl>
                                        <p:attrNameLst>
                                          <p:attrName>ppt_y</p:attrName>
                                        </p:attrNameLst>
                                      </p:cBhvr>
                                      <p:tavLst>
                                        <p:tav tm="0" fmla="#ppt_y-sin(pi*$)/27">
                                          <p:val>
                                            <p:fltVal val="0"/>
                                          </p:val>
                                        </p:tav>
                                        <p:tav tm="100000">
                                          <p:val>
                                            <p:fltVal val="1"/>
                                          </p:val>
                                        </p:tav>
                                      </p:tavLst>
                                    </p:anim>
                                    <p:anim calcmode="lin" valueType="num">
                                      <p:cBhvr>
                                        <p:cTn id="76" dur="21" tmFilter="0, 0; 0.125,0.2665; 0.25,0.4; 0.375,0.465; 0.5,0.5;  0.625,0.535; 0.75,0.6; 0.875,0.7335; 1,1">
                                          <p:stCondLst>
                                            <p:cond delay="207"/>
                                          </p:stCondLst>
                                        </p:cTn>
                                        <p:tgtEl>
                                          <p:spTgt spid="27"/>
                                        </p:tgtEl>
                                        <p:attrNameLst>
                                          <p:attrName>ppt_y</p:attrName>
                                        </p:attrNameLst>
                                      </p:cBhvr>
                                      <p:tavLst>
                                        <p:tav tm="0" fmla="#ppt_y-sin(pi*$)/81">
                                          <p:val>
                                            <p:fltVal val="0"/>
                                          </p:val>
                                        </p:tav>
                                        <p:tav tm="100000">
                                          <p:val>
                                            <p:fltVal val="1"/>
                                          </p:val>
                                        </p:tav>
                                      </p:tavLst>
                                    </p:anim>
                                    <p:animScale>
                                      <p:cBhvr>
                                        <p:cTn id="77" dur="3">
                                          <p:stCondLst>
                                            <p:cond delay="81"/>
                                          </p:stCondLst>
                                        </p:cTn>
                                        <p:tgtEl>
                                          <p:spTgt spid="27"/>
                                        </p:tgtEl>
                                      </p:cBhvr>
                                      <p:to x="100000" y="60000"/>
                                    </p:animScale>
                                    <p:animScale>
                                      <p:cBhvr>
                                        <p:cTn id="78" dur="21" decel="50000">
                                          <p:stCondLst>
                                            <p:cond delay="85"/>
                                          </p:stCondLst>
                                        </p:cTn>
                                        <p:tgtEl>
                                          <p:spTgt spid="27"/>
                                        </p:tgtEl>
                                      </p:cBhvr>
                                      <p:to x="100000" y="100000"/>
                                    </p:animScale>
                                    <p:animScale>
                                      <p:cBhvr>
                                        <p:cTn id="79" dur="3">
                                          <p:stCondLst>
                                            <p:cond delay="164"/>
                                          </p:stCondLst>
                                        </p:cTn>
                                        <p:tgtEl>
                                          <p:spTgt spid="27"/>
                                        </p:tgtEl>
                                      </p:cBhvr>
                                      <p:to x="100000" y="80000"/>
                                    </p:animScale>
                                    <p:animScale>
                                      <p:cBhvr>
                                        <p:cTn id="80" dur="21" decel="50000">
                                          <p:stCondLst>
                                            <p:cond delay="167"/>
                                          </p:stCondLst>
                                        </p:cTn>
                                        <p:tgtEl>
                                          <p:spTgt spid="27"/>
                                        </p:tgtEl>
                                      </p:cBhvr>
                                      <p:to x="100000" y="100000"/>
                                    </p:animScale>
                                    <p:animScale>
                                      <p:cBhvr>
                                        <p:cTn id="81" dur="3">
                                          <p:stCondLst>
                                            <p:cond delay="205"/>
                                          </p:stCondLst>
                                        </p:cTn>
                                        <p:tgtEl>
                                          <p:spTgt spid="27"/>
                                        </p:tgtEl>
                                      </p:cBhvr>
                                      <p:to x="100000" y="90000"/>
                                    </p:animScale>
                                    <p:animScale>
                                      <p:cBhvr>
                                        <p:cTn id="82" dur="21" decel="50000">
                                          <p:stCondLst>
                                            <p:cond delay="208"/>
                                          </p:stCondLst>
                                        </p:cTn>
                                        <p:tgtEl>
                                          <p:spTgt spid="27"/>
                                        </p:tgtEl>
                                      </p:cBhvr>
                                      <p:to x="100000" y="100000"/>
                                    </p:animScale>
                                    <p:animScale>
                                      <p:cBhvr>
                                        <p:cTn id="83" dur="3">
                                          <p:stCondLst>
                                            <p:cond delay="226"/>
                                          </p:stCondLst>
                                        </p:cTn>
                                        <p:tgtEl>
                                          <p:spTgt spid="27"/>
                                        </p:tgtEl>
                                      </p:cBhvr>
                                      <p:to x="100000" y="95000"/>
                                    </p:animScale>
                                    <p:animScale>
                                      <p:cBhvr>
                                        <p:cTn id="84" dur="21" decel="50000">
                                          <p:stCondLst>
                                            <p:cond delay="229"/>
                                          </p:stCondLst>
                                        </p:cTn>
                                        <p:tgtEl>
                                          <p:spTgt spid="27"/>
                                        </p:tgtEl>
                                      </p:cBhvr>
                                      <p:to x="100000" y="100000"/>
                                    </p:animScale>
                                  </p:childTnLst>
                                </p:cTn>
                              </p:par>
                              <p:par>
                                <p:cTn id="85" presetID="26" presetClass="entr" presetSubtype="0" fill="hold" grpId="0" nodeType="withEffect">
                                  <p:stCondLst>
                                    <p:cond delay="1500"/>
                                  </p:stCondLst>
                                  <p:childTnLst>
                                    <p:set>
                                      <p:cBhvr>
                                        <p:cTn id="86" dur="1" fill="hold">
                                          <p:stCondLst>
                                            <p:cond delay="0"/>
                                          </p:stCondLst>
                                        </p:cTn>
                                        <p:tgtEl>
                                          <p:spTgt spid="22"/>
                                        </p:tgtEl>
                                        <p:attrNameLst>
                                          <p:attrName>style.visibility</p:attrName>
                                        </p:attrNameLst>
                                      </p:cBhvr>
                                      <p:to>
                                        <p:strVal val="visible"/>
                                      </p:to>
                                    </p:set>
                                    <p:animEffect transition="in" filter="wipe(down)">
                                      <p:cBhvr>
                                        <p:cTn id="87" dur="72">
                                          <p:stCondLst>
                                            <p:cond delay="0"/>
                                          </p:stCondLst>
                                        </p:cTn>
                                        <p:tgtEl>
                                          <p:spTgt spid="22"/>
                                        </p:tgtEl>
                                      </p:cBhvr>
                                    </p:animEffect>
                                    <p:anim calcmode="lin" valueType="num">
                                      <p:cBhvr>
                                        <p:cTn id="88" dur="228" tmFilter="0,0; 0.14,0.36; 0.43,0.73; 0.71,0.91; 1.0,1.0">
                                          <p:stCondLst>
                                            <p:cond delay="0"/>
                                          </p:stCondLst>
                                        </p:cTn>
                                        <p:tgtEl>
                                          <p:spTgt spid="22"/>
                                        </p:tgtEl>
                                        <p:attrNameLst>
                                          <p:attrName>ppt_x</p:attrName>
                                        </p:attrNameLst>
                                      </p:cBhvr>
                                      <p:tavLst>
                                        <p:tav tm="0">
                                          <p:val>
                                            <p:strVal val="#ppt_x-0.25"/>
                                          </p:val>
                                        </p:tav>
                                        <p:tav tm="100000">
                                          <p:val>
                                            <p:strVal val="#ppt_x"/>
                                          </p:val>
                                        </p:tav>
                                      </p:tavLst>
                                    </p:anim>
                                    <p:anim calcmode="lin" valueType="num">
                                      <p:cBhvr>
                                        <p:cTn id="89" dur="83" tmFilter="0.0,0.0; 0.25,0.07; 0.50,0.2; 0.75,0.467; 1.0,1.0">
                                          <p:stCondLst>
                                            <p:cond delay="0"/>
                                          </p:stCondLst>
                                        </p:cTn>
                                        <p:tgtEl>
                                          <p:spTgt spid="22"/>
                                        </p:tgtEl>
                                        <p:attrNameLst>
                                          <p:attrName>ppt_y</p:attrName>
                                        </p:attrNameLst>
                                      </p:cBhvr>
                                      <p:tavLst>
                                        <p:tav tm="0" fmla="#ppt_y-sin(pi*$)/3">
                                          <p:val>
                                            <p:fltVal val="0.5"/>
                                          </p:val>
                                        </p:tav>
                                        <p:tav tm="100000">
                                          <p:val>
                                            <p:fltVal val="1"/>
                                          </p:val>
                                        </p:tav>
                                      </p:tavLst>
                                    </p:anim>
                                    <p:anim calcmode="lin" valueType="num">
                                      <p:cBhvr>
                                        <p:cTn id="90" dur="83" tmFilter="0, 0; 0.125,0.2665; 0.25,0.4; 0.375,0.465; 0.5,0.5;  0.625,0.535; 0.75,0.6; 0.875,0.7335; 1,1">
                                          <p:stCondLst>
                                            <p:cond delay="83"/>
                                          </p:stCondLst>
                                        </p:cTn>
                                        <p:tgtEl>
                                          <p:spTgt spid="22"/>
                                        </p:tgtEl>
                                        <p:attrNameLst>
                                          <p:attrName>ppt_y</p:attrName>
                                        </p:attrNameLst>
                                      </p:cBhvr>
                                      <p:tavLst>
                                        <p:tav tm="0" fmla="#ppt_y-sin(pi*$)/9">
                                          <p:val>
                                            <p:fltVal val="0"/>
                                          </p:val>
                                        </p:tav>
                                        <p:tav tm="100000">
                                          <p:val>
                                            <p:fltVal val="1"/>
                                          </p:val>
                                        </p:tav>
                                      </p:tavLst>
                                    </p:anim>
                                    <p:anim calcmode="lin" valueType="num">
                                      <p:cBhvr>
                                        <p:cTn id="91" dur="41" tmFilter="0, 0; 0.125,0.2665; 0.25,0.4; 0.375,0.465; 0.5,0.5;  0.625,0.535; 0.75,0.6; 0.875,0.7335; 1,1">
                                          <p:stCondLst>
                                            <p:cond delay="166"/>
                                          </p:stCondLst>
                                        </p:cTn>
                                        <p:tgtEl>
                                          <p:spTgt spid="22"/>
                                        </p:tgtEl>
                                        <p:attrNameLst>
                                          <p:attrName>ppt_y</p:attrName>
                                        </p:attrNameLst>
                                      </p:cBhvr>
                                      <p:tavLst>
                                        <p:tav tm="0" fmla="#ppt_y-sin(pi*$)/27">
                                          <p:val>
                                            <p:fltVal val="0"/>
                                          </p:val>
                                        </p:tav>
                                        <p:tav tm="100000">
                                          <p:val>
                                            <p:fltVal val="1"/>
                                          </p:val>
                                        </p:tav>
                                      </p:tavLst>
                                    </p:anim>
                                    <p:anim calcmode="lin" valueType="num">
                                      <p:cBhvr>
                                        <p:cTn id="92" dur="21" tmFilter="0, 0; 0.125,0.2665; 0.25,0.4; 0.375,0.465; 0.5,0.5;  0.625,0.535; 0.75,0.6; 0.875,0.7335; 1,1">
                                          <p:stCondLst>
                                            <p:cond delay="207"/>
                                          </p:stCondLst>
                                        </p:cTn>
                                        <p:tgtEl>
                                          <p:spTgt spid="22"/>
                                        </p:tgtEl>
                                        <p:attrNameLst>
                                          <p:attrName>ppt_y</p:attrName>
                                        </p:attrNameLst>
                                      </p:cBhvr>
                                      <p:tavLst>
                                        <p:tav tm="0" fmla="#ppt_y-sin(pi*$)/81">
                                          <p:val>
                                            <p:fltVal val="0"/>
                                          </p:val>
                                        </p:tav>
                                        <p:tav tm="100000">
                                          <p:val>
                                            <p:fltVal val="1"/>
                                          </p:val>
                                        </p:tav>
                                      </p:tavLst>
                                    </p:anim>
                                    <p:animScale>
                                      <p:cBhvr>
                                        <p:cTn id="93" dur="3">
                                          <p:stCondLst>
                                            <p:cond delay="81"/>
                                          </p:stCondLst>
                                        </p:cTn>
                                        <p:tgtEl>
                                          <p:spTgt spid="22"/>
                                        </p:tgtEl>
                                      </p:cBhvr>
                                      <p:to x="100000" y="60000"/>
                                    </p:animScale>
                                    <p:animScale>
                                      <p:cBhvr>
                                        <p:cTn id="94" dur="21" decel="50000">
                                          <p:stCondLst>
                                            <p:cond delay="85"/>
                                          </p:stCondLst>
                                        </p:cTn>
                                        <p:tgtEl>
                                          <p:spTgt spid="22"/>
                                        </p:tgtEl>
                                      </p:cBhvr>
                                      <p:to x="100000" y="100000"/>
                                    </p:animScale>
                                    <p:animScale>
                                      <p:cBhvr>
                                        <p:cTn id="95" dur="3">
                                          <p:stCondLst>
                                            <p:cond delay="164"/>
                                          </p:stCondLst>
                                        </p:cTn>
                                        <p:tgtEl>
                                          <p:spTgt spid="22"/>
                                        </p:tgtEl>
                                      </p:cBhvr>
                                      <p:to x="100000" y="80000"/>
                                    </p:animScale>
                                    <p:animScale>
                                      <p:cBhvr>
                                        <p:cTn id="96" dur="21" decel="50000">
                                          <p:stCondLst>
                                            <p:cond delay="167"/>
                                          </p:stCondLst>
                                        </p:cTn>
                                        <p:tgtEl>
                                          <p:spTgt spid="22"/>
                                        </p:tgtEl>
                                      </p:cBhvr>
                                      <p:to x="100000" y="100000"/>
                                    </p:animScale>
                                    <p:animScale>
                                      <p:cBhvr>
                                        <p:cTn id="97" dur="3">
                                          <p:stCondLst>
                                            <p:cond delay="205"/>
                                          </p:stCondLst>
                                        </p:cTn>
                                        <p:tgtEl>
                                          <p:spTgt spid="22"/>
                                        </p:tgtEl>
                                      </p:cBhvr>
                                      <p:to x="100000" y="90000"/>
                                    </p:animScale>
                                    <p:animScale>
                                      <p:cBhvr>
                                        <p:cTn id="98" dur="21" decel="50000">
                                          <p:stCondLst>
                                            <p:cond delay="208"/>
                                          </p:stCondLst>
                                        </p:cTn>
                                        <p:tgtEl>
                                          <p:spTgt spid="22"/>
                                        </p:tgtEl>
                                      </p:cBhvr>
                                      <p:to x="100000" y="100000"/>
                                    </p:animScale>
                                    <p:animScale>
                                      <p:cBhvr>
                                        <p:cTn id="99" dur="3">
                                          <p:stCondLst>
                                            <p:cond delay="226"/>
                                          </p:stCondLst>
                                        </p:cTn>
                                        <p:tgtEl>
                                          <p:spTgt spid="22"/>
                                        </p:tgtEl>
                                      </p:cBhvr>
                                      <p:to x="100000" y="95000"/>
                                    </p:animScale>
                                    <p:animScale>
                                      <p:cBhvr>
                                        <p:cTn id="100" dur="21" decel="50000">
                                          <p:stCondLst>
                                            <p:cond delay="229"/>
                                          </p:stCondLst>
                                        </p:cTn>
                                        <p:tgtEl>
                                          <p:spTgt spid="22"/>
                                        </p:tgtEl>
                                      </p:cBhvr>
                                      <p:to x="100000" y="100000"/>
                                    </p:animScale>
                                  </p:childTnLst>
                                </p:cTn>
                              </p:par>
                              <p:par>
                                <p:cTn id="101" presetID="26" presetClass="entr" presetSubtype="0" fill="hold" grpId="0" nodeType="withEffect">
                                  <p:stCondLst>
                                    <p:cond delay="1500"/>
                                  </p:stCondLst>
                                  <p:childTnLst>
                                    <p:set>
                                      <p:cBhvr>
                                        <p:cTn id="102" dur="1" fill="hold">
                                          <p:stCondLst>
                                            <p:cond delay="0"/>
                                          </p:stCondLst>
                                        </p:cTn>
                                        <p:tgtEl>
                                          <p:spTgt spid="28"/>
                                        </p:tgtEl>
                                        <p:attrNameLst>
                                          <p:attrName>style.visibility</p:attrName>
                                        </p:attrNameLst>
                                      </p:cBhvr>
                                      <p:to>
                                        <p:strVal val="visible"/>
                                      </p:to>
                                    </p:set>
                                    <p:animEffect transition="in" filter="wipe(down)">
                                      <p:cBhvr>
                                        <p:cTn id="103" dur="72">
                                          <p:stCondLst>
                                            <p:cond delay="0"/>
                                          </p:stCondLst>
                                        </p:cTn>
                                        <p:tgtEl>
                                          <p:spTgt spid="28"/>
                                        </p:tgtEl>
                                      </p:cBhvr>
                                    </p:animEffect>
                                    <p:anim calcmode="lin" valueType="num">
                                      <p:cBhvr>
                                        <p:cTn id="104" dur="228" tmFilter="0,0; 0.14,0.36; 0.43,0.73; 0.71,0.91; 1.0,1.0">
                                          <p:stCondLst>
                                            <p:cond delay="0"/>
                                          </p:stCondLst>
                                        </p:cTn>
                                        <p:tgtEl>
                                          <p:spTgt spid="28"/>
                                        </p:tgtEl>
                                        <p:attrNameLst>
                                          <p:attrName>ppt_x</p:attrName>
                                        </p:attrNameLst>
                                      </p:cBhvr>
                                      <p:tavLst>
                                        <p:tav tm="0">
                                          <p:val>
                                            <p:strVal val="#ppt_x-0.25"/>
                                          </p:val>
                                        </p:tav>
                                        <p:tav tm="100000">
                                          <p:val>
                                            <p:strVal val="#ppt_x"/>
                                          </p:val>
                                        </p:tav>
                                      </p:tavLst>
                                    </p:anim>
                                    <p:anim calcmode="lin" valueType="num">
                                      <p:cBhvr>
                                        <p:cTn id="105" dur="83" tmFilter="0.0,0.0; 0.25,0.07; 0.50,0.2; 0.75,0.467; 1.0,1.0">
                                          <p:stCondLst>
                                            <p:cond delay="0"/>
                                          </p:stCondLst>
                                        </p:cTn>
                                        <p:tgtEl>
                                          <p:spTgt spid="28"/>
                                        </p:tgtEl>
                                        <p:attrNameLst>
                                          <p:attrName>ppt_y</p:attrName>
                                        </p:attrNameLst>
                                      </p:cBhvr>
                                      <p:tavLst>
                                        <p:tav tm="0" fmla="#ppt_y-sin(pi*$)/3">
                                          <p:val>
                                            <p:fltVal val="0.5"/>
                                          </p:val>
                                        </p:tav>
                                        <p:tav tm="100000">
                                          <p:val>
                                            <p:fltVal val="1"/>
                                          </p:val>
                                        </p:tav>
                                      </p:tavLst>
                                    </p:anim>
                                    <p:anim calcmode="lin" valueType="num">
                                      <p:cBhvr>
                                        <p:cTn id="106" dur="83" tmFilter="0, 0; 0.125,0.2665; 0.25,0.4; 0.375,0.465; 0.5,0.5;  0.625,0.535; 0.75,0.6; 0.875,0.7335; 1,1">
                                          <p:stCondLst>
                                            <p:cond delay="83"/>
                                          </p:stCondLst>
                                        </p:cTn>
                                        <p:tgtEl>
                                          <p:spTgt spid="28"/>
                                        </p:tgtEl>
                                        <p:attrNameLst>
                                          <p:attrName>ppt_y</p:attrName>
                                        </p:attrNameLst>
                                      </p:cBhvr>
                                      <p:tavLst>
                                        <p:tav tm="0" fmla="#ppt_y-sin(pi*$)/9">
                                          <p:val>
                                            <p:fltVal val="0"/>
                                          </p:val>
                                        </p:tav>
                                        <p:tav tm="100000">
                                          <p:val>
                                            <p:fltVal val="1"/>
                                          </p:val>
                                        </p:tav>
                                      </p:tavLst>
                                    </p:anim>
                                    <p:anim calcmode="lin" valueType="num">
                                      <p:cBhvr>
                                        <p:cTn id="107" dur="41" tmFilter="0, 0; 0.125,0.2665; 0.25,0.4; 0.375,0.465; 0.5,0.5;  0.625,0.535; 0.75,0.6; 0.875,0.7335; 1,1">
                                          <p:stCondLst>
                                            <p:cond delay="166"/>
                                          </p:stCondLst>
                                        </p:cTn>
                                        <p:tgtEl>
                                          <p:spTgt spid="28"/>
                                        </p:tgtEl>
                                        <p:attrNameLst>
                                          <p:attrName>ppt_y</p:attrName>
                                        </p:attrNameLst>
                                      </p:cBhvr>
                                      <p:tavLst>
                                        <p:tav tm="0" fmla="#ppt_y-sin(pi*$)/27">
                                          <p:val>
                                            <p:fltVal val="0"/>
                                          </p:val>
                                        </p:tav>
                                        <p:tav tm="100000">
                                          <p:val>
                                            <p:fltVal val="1"/>
                                          </p:val>
                                        </p:tav>
                                      </p:tavLst>
                                    </p:anim>
                                    <p:anim calcmode="lin" valueType="num">
                                      <p:cBhvr>
                                        <p:cTn id="108" dur="21" tmFilter="0, 0; 0.125,0.2665; 0.25,0.4; 0.375,0.465; 0.5,0.5;  0.625,0.535; 0.75,0.6; 0.875,0.7335; 1,1">
                                          <p:stCondLst>
                                            <p:cond delay="207"/>
                                          </p:stCondLst>
                                        </p:cTn>
                                        <p:tgtEl>
                                          <p:spTgt spid="28"/>
                                        </p:tgtEl>
                                        <p:attrNameLst>
                                          <p:attrName>ppt_y</p:attrName>
                                        </p:attrNameLst>
                                      </p:cBhvr>
                                      <p:tavLst>
                                        <p:tav tm="0" fmla="#ppt_y-sin(pi*$)/81">
                                          <p:val>
                                            <p:fltVal val="0"/>
                                          </p:val>
                                        </p:tav>
                                        <p:tav tm="100000">
                                          <p:val>
                                            <p:fltVal val="1"/>
                                          </p:val>
                                        </p:tav>
                                      </p:tavLst>
                                    </p:anim>
                                    <p:animScale>
                                      <p:cBhvr>
                                        <p:cTn id="109" dur="3">
                                          <p:stCondLst>
                                            <p:cond delay="81"/>
                                          </p:stCondLst>
                                        </p:cTn>
                                        <p:tgtEl>
                                          <p:spTgt spid="28"/>
                                        </p:tgtEl>
                                      </p:cBhvr>
                                      <p:to x="100000" y="60000"/>
                                    </p:animScale>
                                    <p:animScale>
                                      <p:cBhvr>
                                        <p:cTn id="110" dur="21" decel="50000">
                                          <p:stCondLst>
                                            <p:cond delay="85"/>
                                          </p:stCondLst>
                                        </p:cTn>
                                        <p:tgtEl>
                                          <p:spTgt spid="28"/>
                                        </p:tgtEl>
                                      </p:cBhvr>
                                      <p:to x="100000" y="100000"/>
                                    </p:animScale>
                                    <p:animScale>
                                      <p:cBhvr>
                                        <p:cTn id="111" dur="3">
                                          <p:stCondLst>
                                            <p:cond delay="164"/>
                                          </p:stCondLst>
                                        </p:cTn>
                                        <p:tgtEl>
                                          <p:spTgt spid="28"/>
                                        </p:tgtEl>
                                      </p:cBhvr>
                                      <p:to x="100000" y="80000"/>
                                    </p:animScale>
                                    <p:animScale>
                                      <p:cBhvr>
                                        <p:cTn id="112" dur="21" decel="50000">
                                          <p:stCondLst>
                                            <p:cond delay="167"/>
                                          </p:stCondLst>
                                        </p:cTn>
                                        <p:tgtEl>
                                          <p:spTgt spid="28"/>
                                        </p:tgtEl>
                                      </p:cBhvr>
                                      <p:to x="100000" y="100000"/>
                                    </p:animScale>
                                    <p:animScale>
                                      <p:cBhvr>
                                        <p:cTn id="113" dur="3">
                                          <p:stCondLst>
                                            <p:cond delay="205"/>
                                          </p:stCondLst>
                                        </p:cTn>
                                        <p:tgtEl>
                                          <p:spTgt spid="28"/>
                                        </p:tgtEl>
                                      </p:cBhvr>
                                      <p:to x="100000" y="90000"/>
                                    </p:animScale>
                                    <p:animScale>
                                      <p:cBhvr>
                                        <p:cTn id="114" dur="21" decel="50000">
                                          <p:stCondLst>
                                            <p:cond delay="208"/>
                                          </p:stCondLst>
                                        </p:cTn>
                                        <p:tgtEl>
                                          <p:spTgt spid="28"/>
                                        </p:tgtEl>
                                      </p:cBhvr>
                                      <p:to x="100000" y="100000"/>
                                    </p:animScale>
                                    <p:animScale>
                                      <p:cBhvr>
                                        <p:cTn id="115" dur="3">
                                          <p:stCondLst>
                                            <p:cond delay="226"/>
                                          </p:stCondLst>
                                        </p:cTn>
                                        <p:tgtEl>
                                          <p:spTgt spid="28"/>
                                        </p:tgtEl>
                                      </p:cBhvr>
                                      <p:to x="100000" y="95000"/>
                                    </p:animScale>
                                    <p:animScale>
                                      <p:cBhvr>
                                        <p:cTn id="116" dur="21" decel="50000">
                                          <p:stCondLst>
                                            <p:cond delay="229"/>
                                          </p:stCondLst>
                                        </p:cTn>
                                        <p:tgtEl>
                                          <p:spTgt spid="28"/>
                                        </p:tgtEl>
                                      </p:cBhvr>
                                      <p:to x="100000" y="100000"/>
                                    </p:animScale>
                                  </p:childTnLst>
                                </p:cTn>
                              </p:par>
                              <p:par>
                                <p:cTn id="117" presetID="26" presetClass="entr" presetSubtype="0" fill="hold" grpId="0" nodeType="withEffect">
                                  <p:stCondLst>
                                    <p:cond delay="0"/>
                                  </p:stCondLst>
                                  <p:childTnLst>
                                    <p:set>
                                      <p:cBhvr>
                                        <p:cTn id="118" dur="1" fill="hold">
                                          <p:stCondLst>
                                            <p:cond delay="0"/>
                                          </p:stCondLst>
                                        </p:cTn>
                                        <p:tgtEl>
                                          <p:spTgt spid="29"/>
                                        </p:tgtEl>
                                        <p:attrNameLst>
                                          <p:attrName>style.visibility</p:attrName>
                                        </p:attrNameLst>
                                      </p:cBhvr>
                                      <p:to>
                                        <p:strVal val="visible"/>
                                      </p:to>
                                    </p:set>
                                    <p:animEffect transition="in" filter="wipe(down)">
                                      <p:cBhvr>
                                        <p:cTn id="119" dur="72">
                                          <p:stCondLst>
                                            <p:cond delay="0"/>
                                          </p:stCondLst>
                                        </p:cTn>
                                        <p:tgtEl>
                                          <p:spTgt spid="29"/>
                                        </p:tgtEl>
                                      </p:cBhvr>
                                    </p:animEffect>
                                    <p:anim calcmode="lin" valueType="num">
                                      <p:cBhvr>
                                        <p:cTn id="120" dur="228" tmFilter="0,0; 0.14,0.36; 0.43,0.73; 0.71,0.91; 1.0,1.0">
                                          <p:stCondLst>
                                            <p:cond delay="0"/>
                                          </p:stCondLst>
                                        </p:cTn>
                                        <p:tgtEl>
                                          <p:spTgt spid="29"/>
                                        </p:tgtEl>
                                        <p:attrNameLst>
                                          <p:attrName>ppt_x</p:attrName>
                                        </p:attrNameLst>
                                      </p:cBhvr>
                                      <p:tavLst>
                                        <p:tav tm="0">
                                          <p:val>
                                            <p:strVal val="#ppt_x-0.25"/>
                                          </p:val>
                                        </p:tav>
                                        <p:tav tm="100000">
                                          <p:val>
                                            <p:strVal val="#ppt_x"/>
                                          </p:val>
                                        </p:tav>
                                      </p:tavLst>
                                    </p:anim>
                                    <p:anim calcmode="lin" valueType="num">
                                      <p:cBhvr>
                                        <p:cTn id="121" dur="83" tmFilter="0.0,0.0; 0.25,0.07; 0.50,0.2; 0.75,0.467; 1.0,1.0">
                                          <p:stCondLst>
                                            <p:cond delay="0"/>
                                          </p:stCondLst>
                                        </p:cTn>
                                        <p:tgtEl>
                                          <p:spTgt spid="29"/>
                                        </p:tgtEl>
                                        <p:attrNameLst>
                                          <p:attrName>ppt_y</p:attrName>
                                        </p:attrNameLst>
                                      </p:cBhvr>
                                      <p:tavLst>
                                        <p:tav tm="0" fmla="#ppt_y-sin(pi*$)/3">
                                          <p:val>
                                            <p:fltVal val="0.5"/>
                                          </p:val>
                                        </p:tav>
                                        <p:tav tm="100000">
                                          <p:val>
                                            <p:fltVal val="1"/>
                                          </p:val>
                                        </p:tav>
                                      </p:tavLst>
                                    </p:anim>
                                    <p:anim calcmode="lin" valueType="num">
                                      <p:cBhvr>
                                        <p:cTn id="122" dur="83" tmFilter="0, 0; 0.125,0.2665; 0.25,0.4; 0.375,0.465; 0.5,0.5;  0.625,0.535; 0.75,0.6; 0.875,0.7335; 1,1">
                                          <p:stCondLst>
                                            <p:cond delay="83"/>
                                          </p:stCondLst>
                                        </p:cTn>
                                        <p:tgtEl>
                                          <p:spTgt spid="29"/>
                                        </p:tgtEl>
                                        <p:attrNameLst>
                                          <p:attrName>ppt_y</p:attrName>
                                        </p:attrNameLst>
                                      </p:cBhvr>
                                      <p:tavLst>
                                        <p:tav tm="0" fmla="#ppt_y-sin(pi*$)/9">
                                          <p:val>
                                            <p:fltVal val="0"/>
                                          </p:val>
                                        </p:tav>
                                        <p:tav tm="100000">
                                          <p:val>
                                            <p:fltVal val="1"/>
                                          </p:val>
                                        </p:tav>
                                      </p:tavLst>
                                    </p:anim>
                                    <p:anim calcmode="lin" valueType="num">
                                      <p:cBhvr>
                                        <p:cTn id="123" dur="41" tmFilter="0, 0; 0.125,0.2665; 0.25,0.4; 0.375,0.465; 0.5,0.5;  0.625,0.535; 0.75,0.6; 0.875,0.7335; 1,1">
                                          <p:stCondLst>
                                            <p:cond delay="166"/>
                                          </p:stCondLst>
                                        </p:cTn>
                                        <p:tgtEl>
                                          <p:spTgt spid="29"/>
                                        </p:tgtEl>
                                        <p:attrNameLst>
                                          <p:attrName>ppt_y</p:attrName>
                                        </p:attrNameLst>
                                      </p:cBhvr>
                                      <p:tavLst>
                                        <p:tav tm="0" fmla="#ppt_y-sin(pi*$)/27">
                                          <p:val>
                                            <p:fltVal val="0"/>
                                          </p:val>
                                        </p:tav>
                                        <p:tav tm="100000">
                                          <p:val>
                                            <p:fltVal val="1"/>
                                          </p:val>
                                        </p:tav>
                                      </p:tavLst>
                                    </p:anim>
                                    <p:anim calcmode="lin" valueType="num">
                                      <p:cBhvr>
                                        <p:cTn id="124" dur="21" tmFilter="0, 0; 0.125,0.2665; 0.25,0.4; 0.375,0.465; 0.5,0.5;  0.625,0.535; 0.75,0.6; 0.875,0.7335; 1,1">
                                          <p:stCondLst>
                                            <p:cond delay="207"/>
                                          </p:stCondLst>
                                        </p:cTn>
                                        <p:tgtEl>
                                          <p:spTgt spid="29"/>
                                        </p:tgtEl>
                                        <p:attrNameLst>
                                          <p:attrName>ppt_y</p:attrName>
                                        </p:attrNameLst>
                                      </p:cBhvr>
                                      <p:tavLst>
                                        <p:tav tm="0" fmla="#ppt_y-sin(pi*$)/81">
                                          <p:val>
                                            <p:fltVal val="0"/>
                                          </p:val>
                                        </p:tav>
                                        <p:tav tm="100000">
                                          <p:val>
                                            <p:fltVal val="1"/>
                                          </p:val>
                                        </p:tav>
                                      </p:tavLst>
                                    </p:anim>
                                    <p:animScale>
                                      <p:cBhvr>
                                        <p:cTn id="125" dur="3">
                                          <p:stCondLst>
                                            <p:cond delay="81"/>
                                          </p:stCondLst>
                                        </p:cTn>
                                        <p:tgtEl>
                                          <p:spTgt spid="29"/>
                                        </p:tgtEl>
                                      </p:cBhvr>
                                      <p:to x="100000" y="60000"/>
                                    </p:animScale>
                                    <p:animScale>
                                      <p:cBhvr>
                                        <p:cTn id="126" dur="21" decel="50000">
                                          <p:stCondLst>
                                            <p:cond delay="85"/>
                                          </p:stCondLst>
                                        </p:cTn>
                                        <p:tgtEl>
                                          <p:spTgt spid="29"/>
                                        </p:tgtEl>
                                      </p:cBhvr>
                                      <p:to x="100000" y="100000"/>
                                    </p:animScale>
                                    <p:animScale>
                                      <p:cBhvr>
                                        <p:cTn id="127" dur="3">
                                          <p:stCondLst>
                                            <p:cond delay="164"/>
                                          </p:stCondLst>
                                        </p:cTn>
                                        <p:tgtEl>
                                          <p:spTgt spid="29"/>
                                        </p:tgtEl>
                                      </p:cBhvr>
                                      <p:to x="100000" y="80000"/>
                                    </p:animScale>
                                    <p:animScale>
                                      <p:cBhvr>
                                        <p:cTn id="128" dur="21" decel="50000">
                                          <p:stCondLst>
                                            <p:cond delay="167"/>
                                          </p:stCondLst>
                                        </p:cTn>
                                        <p:tgtEl>
                                          <p:spTgt spid="29"/>
                                        </p:tgtEl>
                                      </p:cBhvr>
                                      <p:to x="100000" y="100000"/>
                                    </p:animScale>
                                    <p:animScale>
                                      <p:cBhvr>
                                        <p:cTn id="129" dur="3">
                                          <p:stCondLst>
                                            <p:cond delay="205"/>
                                          </p:stCondLst>
                                        </p:cTn>
                                        <p:tgtEl>
                                          <p:spTgt spid="29"/>
                                        </p:tgtEl>
                                      </p:cBhvr>
                                      <p:to x="100000" y="90000"/>
                                    </p:animScale>
                                    <p:animScale>
                                      <p:cBhvr>
                                        <p:cTn id="130" dur="21" decel="50000">
                                          <p:stCondLst>
                                            <p:cond delay="208"/>
                                          </p:stCondLst>
                                        </p:cTn>
                                        <p:tgtEl>
                                          <p:spTgt spid="29"/>
                                        </p:tgtEl>
                                      </p:cBhvr>
                                      <p:to x="100000" y="100000"/>
                                    </p:animScale>
                                    <p:animScale>
                                      <p:cBhvr>
                                        <p:cTn id="131" dur="3">
                                          <p:stCondLst>
                                            <p:cond delay="226"/>
                                          </p:stCondLst>
                                        </p:cTn>
                                        <p:tgtEl>
                                          <p:spTgt spid="29"/>
                                        </p:tgtEl>
                                      </p:cBhvr>
                                      <p:to x="100000" y="95000"/>
                                    </p:animScale>
                                    <p:animScale>
                                      <p:cBhvr>
                                        <p:cTn id="132" dur="21" decel="50000">
                                          <p:stCondLst>
                                            <p:cond delay="229"/>
                                          </p:stCondLst>
                                        </p:cTn>
                                        <p:tgtEl>
                                          <p:spTgt spid="29"/>
                                        </p:tgtEl>
                                      </p:cBhvr>
                                      <p:to x="100000" y="100000"/>
                                    </p:animScale>
                                  </p:childTnLst>
                                </p:cTn>
                              </p:par>
                              <p:par>
                                <p:cTn id="133" presetID="26" presetClass="entr" presetSubtype="0" fill="hold" grpId="0" nodeType="withEffect">
                                  <p:stCondLst>
                                    <p:cond delay="500"/>
                                  </p:stCondLst>
                                  <p:childTnLst>
                                    <p:set>
                                      <p:cBhvr>
                                        <p:cTn id="134" dur="1" fill="hold">
                                          <p:stCondLst>
                                            <p:cond delay="0"/>
                                          </p:stCondLst>
                                        </p:cTn>
                                        <p:tgtEl>
                                          <p:spTgt spid="30"/>
                                        </p:tgtEl>
                                        <p:attrNameLst>
                                          <p:attrName>style.visibility</p:attrName>
                                        </p:attrNameLst>
                                      </p:cBhvr>
                                      <p:to>
                                        <p:strVal val="visible"/>
                                      </p:to>
                                    </p:set>
                                    <p:animEffect transition="in" filter="wipe(down)">
                                      <p:cBhvr>
                                        <p:cTn id="135" dur="72">
                                          <p:stCondLst>
                                            <p:cond delay="0"/>
                                          </p:stCondLst>
                                        </p:cTn>
                                        <p:tgtEl>
                                          <p:spTgt spid="30"/>
                                        </p:tgtEl>
                                      </p:cBhvr>
                                    </p:animEffect>
                                    <p:anim calcmode="lin" valueType="num">
                                      <p:cBhvr>
                                        <p:cTn id="136" dur="228" tmFilter="0,0; 0.14,0.36; 0.43,0.73; 0.71,0.91; 1.0,1.0">
                                          <p:stCondLst>
                                            <p:cond delay="0"/>
                                          </p:stCondLst>
                                        </p:cTn>
                                        <p:tgtEl>
                                          <p:spTgt spid="30"/>
                                        </p:tgtEl>
                                        <p:attrNameLst>
                                          <p:attrName>ppt_x</p:attrName>
                                        </p:attrNameLst>
                                      </p:cBhvr>
                                      <p:tavLst>
                                        <p:tav tm="0">
                                          <p:val>
                                            <p:strVal val="#ppt_x-0.25"/>
                                          </p:val>
                                        </p:tav>
                                        <p:tav tm="100000">
                                          <p:val>
                                            <p:strVal val="#ppt_x"/>
                                          </p:val>
                                        </p:tav>
                                      </p:tavLst>
                                    </p:anim>
                                    <p:anim calcmode="lin" valueType="num">
                                      <p:cBhvr>
                                        <p:cTn id="137" dur="83" tmFilter="0.0,0.0; 0.25,0.07; 0.50,0.2; 0.75,0.467; 1.0,1.0">
                                          <p:stCondLst>
                                            <p:cond delay="0"/>
                                          </p:stCondLst>
                                        </p:cTn>
                                        <p:tgtEl>
                                          <p:spTgt spid="30"/>
                                        </p:tgtEl>
                                        <p:attrNameLst>
                                          <p:attrName>ppt_y</p:attrName>
                                        </p:attrNameLst>
                                      </p:cBhvr>
                                      <p:tavLst>
                                        <p:tav tm="0" fmla="#ppt_y-sin(pi*$)/3">
                                          <p:val>
                                            <p:fltVal val="0.5"/>
                                          </p:val>
                                        </p:tav>
                                        <p:tav tm="100000">
                                          <p:val>
                                            <p:fltVal val="1"/>
                                          </p:val>
                                        </p:tav>
                                      </p:tavLst>
                                    </p:anim>
                                    <p:anim calcmode="lin" valueType="num">
                                      <p:cBhvr>
                                        <p:cTn id="138" dur="83" tmFilter="0, 0; 0.125,0.2665; 0.25,0.4; 0.375,0.465; 0.5,0.5;  0.625,0.535; 0.75,0.6; 0.875,0.7335; 1,1">
                                          <p:stCondLst>
                                            <p:cond delay="83"/>
                                          </p:stCondLst>
                                        </p:cTn>
                                        <p:tgtEl>
                                          <p:spTgt spid="30"/>
                                        </p:tgtEl>
                                        <p:attrNameLst>
                                          <p:attrName>ppt_y</p:attrName>
                                        </p:attrNameLst>
                                      </p:cBhvr>
                                      <p:tavLst>
                                        <p:tav tm="0" fmla="#ppt_y-sin(pi*$)/9">
                                          <p:val>
                                            <p:fltVal val="0"/>
                                          </p:val>
                                        </p:tav>
                                        <p:tav tm="100000">
                                          <p:val>
                                            <p:fltVal val="1"/>
                                          </p:val>
                                        </p:tav>
                                      </p:tavLst>
                                    </p:anim>
                                    <p:anim calcmode="lin" valueType="num">
                                      <p:cBhvr>
                                        <p:cTn id="139" dur="41" tmFilter="0, 0; 0.125,0.2665; 0.25,0.4; 0.375,0.465; 0.5,0.5;  0.625,0.535; 0.75,0.6; 0.875,0.7335; 1,1">
                                          <p:stCondLst>
                                            <p:cond delay="166"/>
                                          </p:stCondLst>
                                        </p:cTn>
                                        <p:tgtEl>
                                          <p:spTgt spid="30"/>
                                        </p:tgtEl>
                                        <p:attrNameLst>
                                          <p:attrName>ppt_y</p:attrName>
                                        </p:attrNameLst>
                                      </p:cBhvr>
                                      <p:tavLst>
                                        <p:tav tm="0" fmla="#ppt_y-sin(pi*$)/27">
                                          <p:val>
                                            <p:fltVal val="0"/>
                                          </p:val>
                                        </p:tav>
                                        <p:tav tm="100000">
                                          <p:val>
                                            <p:fltVal val="1"/>
                                          </p:val>
                                        </p:tav>
                                      </p:tavLst>
                                    </p:anim>
                                    <p:anim calcmode="lin" valueType="num">
                                      <p:cBhvr>
                                        <p:cTn id="140" dur="21" tmFilter="0, 0; 0.125,0.2665; 0.25,0.4; 0.375,0.465; 0.5,0.5;  0.625,0.535; 0.75,0.6; 0.875,0.7335; 1,1">
                                          <p:stCondLst>
                                            <p:cond delay="207"/>
                                          </p:stCondLst>
                                        </p:cTn>
                                        <p:tgtEl>
                                          <p:spTgt spid="30"/>
                                        </p:tgtEl>
                                        <p:attrNameLst>
                                          <p:attrName>ppt_y</p:attrName>
                                        </p:attrNameLst>
                                      </p:cBhvr>
                                      <p:tavLst>
                                        <p:tav tm="0" fmla="#ppt_y-sin(pi*$)/81">
                                          <p:val>
                                            <p:fltVal val="0"/>
                                          </p:val>
                                        </p:tav>
                                        <p:tav tm="100000">
                                          <p:val>
                                            <p:fltVal val="1"/>
                                          </p:val>
                                        </p:tav>
                                      </p:tavLst>
                                    </p:anim>
                                    <p:animScale>
                                      <p:cBhvr>
                                        <p:cTn id="141" dur="3">
                                          <p:stCondLst>
                                            <p:cond delay="81"/>
                                          </p:stCondLst>
                                        </p:cTn>
                                        <p:tgtEl>
                                          <p:spTgt spid="30"/>
                                        </p:tgtEl>
                                      </p:cBhvr>
                                      <p:to x="100000" y="60000"/>
                                    </p:animScale>
                                    <p:animScale>
                                      <p:cBhvr>
                                        <p:cTn id="142" dur="21" decel="50000">
                                          <p:stCondLst>
                                            <p:cond delay="85"/>
                                          </p:stCondLst>
                                        </p:cTn>
                                        <p:tgtEl>
                                          <p:spTgt spid="30"/>
                                        </p:tgtEl>
                                      </p:cBhvr>
                                      <p:to x="100000" y="100000"/>
                                    </p:animScale>
                                    <p:animScale>
                                      <p:cBhvr>
                                        <p:cTn id="143" dur="3">
                                          <p:stCondLst>
                                            <p:cond delay="164"/>
                                          </p:stCondLst>
                                        </p:cTn>
                                        <p:tgtEl>
                                          <p:spTgt spid="30"/>
                                        </p:tgtEl>
                                      </p:cBhvr>
                                      <p:to x="100000" y="80000"/>
                                    </p:animScale>
                                    <p:animScale>
                                      <p:cBhvr>
                                        <p:cTn id="144" dur="21" decel="50000">
                                          <p:stCondLst>
                                            <p:cond delay="167"/>
                                          </p:stCondLst>
                                        </p:cTn>
                                        <p:tgtEl>
                                          <p:spTgt spid="30"/>
                                        </p:tgtEl>
                                      </p:cBhvr>
                                      <p:to x="100000" y="100000"/>
                                    </p:animScale>
                                    <p:animScale>
                                      <p:cBhvr>
                                        <p:cTn id="145" dur="3">
                                          <p:stCondLst>
                                            <p:cond delay="205"/>
                                          </p:stCondLst>
                                        </p:cTn>
                                        <p:tgtEl>
                                          <p:spTgt spid="30"/>
                                        </p:tgtEl>
                                      </p:cBhvr>
                                      <p:to x="100000" y="90000"/>
                                    </p:animScale>
                                    <p:animScale>
                                      <p:cBhvr>
                                        <p:cTn id="146" dur="21" decel="50000">
                                          <p:stCondLst>
                                            <p:cond delay="208"/>
                                          </p:stCondLst>
                                        </p:cTn>
                                        <p:tgtEl>
                                          <p:spTgt spid="30"/>
                                        </p:tgtEl>
                                      </p:cBhvr>
                                      <p:to x="100000" y="100000"/>
                                    </p:animScale>
                                    <p:animScale>
                                      <p:cBhvr>
                                        <p:cTn id="147" dur="3">
                                          <p:stCondLst>
                                            <p:cond delay="226"/>
                                          </p:stCondLst>
                                        </p:cTn>
                                        <p:tgtEl>
                                          <p:spTgt spid="30"/>
                                        </p:tgtEl>
                                      </p:cBhvr>
                                      <p:to x="100000" y="95000"/>
                                    </p:animScale>
                                    <p:animScale>
                                      <p:cBhvr>
                                        <p:cTn id="148" dur="21" decel="50000">
                                          <p:stCondLst>
                                            <p:cond delay="229"/>
                                          </p:stCondLst>
                                        </p:cTn>
                                        <p:tgtEl>
                                          <p:spTgt spid="30"/>
                                        </p:tgtEl>
                                      </p:cBhvr>
                                      <p:to x="100000" y="100000"/>
                                    </p:animScale>
                                  </p:childTnLst>
                                </p:cTn>
                              </p:par>
                              <p:par>
                                <p:cTn id="149" presetID="26" presetClass="entr" presetSubtype="0" fill="hold" grpId="0" nodeType="withEffect">
                                  <p:stCondLst>
                                    <p:cond delay="750"/>
                                  </p:stCondLst>
                                  <p:childTnLst>
                                    <p:set>
                                      <p:cBhvr>
                                        <p:cTn id="150" dur="1" fill="hold">
                                          <p:stCondLst>
                                            <p:cond delay="0"/>
                                          </p:stCondLst>
                                        </p:cTn>
                                        <p:tgtEl>
                                          <p:spTgt spid="47"/>
                                        </p:tgtEl>
                                        <p:attrNameLst>
                                          <p:attrName>style.visibility</p:attrName>
                                        </p:attrNameLst>
                                      </p:cBhvr>
                                      <p:to>
                                        <p:strVal val="visible"/>
                                      </p:to>
                                    </p:set>
                                    <p:animEffect transition="in" filter="wipe(down)">
                                      <p:cBhvr>
                                        <p:cTn id="151" dur="72">
                                          <p:stCondLst>
                                            <p:cond delay="0"/>
                                          </p:stCondLst>
                                        </p:cTn>
                                        <p:tgtEl>
                                          <p:spTgt spid="47"/>
                                        </p:tgtEl>
                                      </p:cBhvr>
                                    </p:animEffect>
                                    <p:anim calcmode="lin" valueType="num">
                                      <p:cBhvr>
                                        <p:cTn id="152" dur="228" tmFilter="0,0; 0.14,0.36; 0.43,0.73; 0.71,0.91; 1.0,1.0">
                                          <p:stCondLst>
                                            <p:cond delay="0"/>
                                          </p:stCondLst>
                                        </p:cTn>
                                        <p:tgtEl>
                                          <p:spTgt spid="47"/>
                                        </p:tgtEl>
                                        <p:attrNameLst>
                                          <p:attrName>ppt_x</p:attrName>
                                        </p:attrNameLst>
                                      </p:cBhvr>
                                      <p:tavLst>
                                        <p:tav tm="0">
                                          <p:val>
                                            <p:strVal val="#ppt_x-0.25"/>
                                          </p:val>
                                        </p:tav>
                                        <p:tav tm="100000">
                                          <p:val>
                                            <p:strVal val="#ppt_x"/>
                                          </p:val>
                                        </p:tav>
                                      </p:tavLst>
                                    </p:anim>
                                    <p:anim calcmode="lin" valueType="num">
                                      <p:cBhvr>
                                        <p:cTn id="153" dur="83" tmFilter="0.0,0.0; 0.25,0.07; 0.50,0.2; 0.75,0.467; 1.0,1.0">
                                          <p:stCondLst>
                                            <p:cond delay="0"/>
                                          </p:stCondLst>
                                        </p:cTn>
                                        <p:tgtEl>
                                          <p:spTgt spid="47"/>
                                        </p:tgtEl>
                                        <p:attrNameLst>
                                          <p:attrName>ppt_y</p:attrName>
                                        </p:attrNameLst>
                                      </p:cBhvr>
                                      <p:tavLst>
                                        <p:tav tm="0" fmla="#ppt_y-sin(pi*$)/3">
                                          <p:val>
                                            <p:fltVal val="0.5"/>
                                          </p:val>
                                        </p:tav>
                                        <p:tav tm="100000">
                                          <p:val>
                                            <p:fltVal val="1"/>
                                          </p:val>
                                        </p:tav>
                                      </p:tavLst>
                                    </p:anim>
                                    <p:anim calcmode="lin" valueType="num">
                                      <p:cBhvr>
                                        <p:cTn id="154" dur="83" tmFilter="0, 0; 0.125,0.2665; 0.25,0.4; 0.375,0.465; 0.5,0.5;  0.625,0.535; 0.75,0.6; 0.875,0.7335; 1,1">
                                          <p:stCondLst>
                                            <p:cond delay="83"/>
                                          </p:stCondLst>
                                        </p:cTn>
                                        <p:tgtEl>
                                          <p:spTgt spid="47"/>
                                        </p:tgtEl>
                                        <p:attrNameLst>
                                          <p:attrName>ppt_y</p:attrName>
                                        </p:attrNameLst>
                                      </p:cBhvr>
                                      <p:tavLst>
                                        <p:tav tm="0" fmla="#ppt_y-sin(pi*$)/9">
                                          <p:val>
                                            <p:fltVal val="0"/>
                                          </p:val>
                                        </p:tav>
                                        <p:tav tm="100000">
                                          <p:val>
                                            <p:fltVal val="1"/>
                                          </p:val>
                                        </p:tav>
                                      </p:tavLst>
                                    </p:anim>
                                    <p:anim calcmode="lin" valueType="num">
                                      <p:cBhvr>
                                        <p:cTn id="155" dur="41" tmFilter="0, 0; 0.125,0.2665; 0.25,0.4; 0.375,0.465; 0.5,0.5;  0.625,0.535; 0.75,0.6; 0.875,0.7335; 1,1">
                                          <p:stCondLst>
                                            <p:cond delay="166"/>
                                          </p:stCondLst>
                                        </p:cTn>
                                        <p:tgtEl>
                                          <p:spTgt spid="47"/>
                                        </p:tgtEl>
                                        <p:attrNameLst>
                                          <p:attrName>ppt_y</p:attrName>
                                        </p:attrNameLst>
                                      </p:cBhvr>
                                      <p:tavLst>
                                        <p:tav tm="0" fmla="#ppt_y-sin(pi*$)/27">
                                          <p:val>
                                            <p:fltVal val="0"/>
                                          </p:val>
                                        </p:tav>
                                        <p:tav tm="100000">
                                          <p:val>
                                            <p:fltVal val="1"/>
                                          </p:val>
                                        </p:tav>
                                      </p:tavLst>
                                    </p:anim>
                                    <p:anim calcmode="lin" valueType="num">
                                      <p:cBhvr>
                                        <p:cTn id="156" dur="21" tmFilter="0, 0; 0.125,0.2665; 0.25,0.4; 0.375,0.465; 0.5,0.5;  0.625,0.535; 0.75,0.6; 0.875,0.7335; 1,1">
                                          <p:stCondLst>
                                            <p:cond delay="207"/>
                                          </p:stCondLst>
                                        </p:cTn>
                                        <p:tgtEl>
                                          <p:spTgt spid="47"/>
                                        </p:tgtEl>
                                        <p:attrNameLst>
                                          <p:attrName>ppt_y</p:attrName>
                                        </p:attrNameLst>
                                      </p:cBhvr>
                                      <p:tavLst>
                                        <p:tav tm="0" fmla="#ppt_y-sin(pi*$)/81">
                                          <p:val>
                                            <p:fltVal val="0"/>
                                          </p:val>
                                        </p:tav>
                                        <p:tav tm="100000">
                                          <p:val>
                                            <p:fltVal val="1"/>
                                          </p:val>
                                        </p:tav>
                                      </p:tavLst>
                                    </p:anim>
                                    <p:animScale>
                                      <p:cBhvr>
                                        <p:cTn id="157" dur="3">
                                          <p:stCondLst>
                                            <p:cond delay="81"/>
                                          </p:stCondLst>
                                        </p:cTn>
                                        <p:tgtEl>
                                          <p:spTgt spid="47"/>
                                        </p:tgtEl>
                                      </p:cBhvr>
                                      <p:to x="100000" y="60000"/>
                                    </p:animScale>
                                    <p:animScale>
                                      <p:cBhvr>
                                        <p:cTn id="158" dur="21" decel="50000">
                                          <p:stCondLst>
                                            <p:cond delay="85"/>
                                          </p:stCondLst>
                                        </p:cTn>
                                        <p:tgtEl>
                                          <p:spTgt spid="47"/>
                                        </p:tgtEl>
                                      </p:cBhvr>
                                      <p:to x="100000" y="100000"/>
                                    </p:animScale>
                                    <p:animScale>
                                      <p:cBhvr>
                                        <p:cTn id="159" dur="3">
                                          <p:stCondLst>
                                            <p:cond delay="164"/>
                                          </p:stCondLst>
                                        </p:cTn>
                                        <p:tgtEl>
                                          <p:spTgt spid="47"/>
                                        </p:tgtEl>
                                      </p:cBhvr>
                                      <p:to x="100000" y="80000"/>
                                    </p:animScale>
                                    <p:animScale>
                                      <p:cBhvr>
                                        <p:cTn id="160" dur="21" decel="50000">
                                          <p:stCondLst>
                                            <p:cond delay="167"/>
                                          </p:stCondLst>
                                        </p:cTn>
                                        <p:tgtEl>
                                          <p:spTgt spid="47"/>
                                        </p:tgtEl>
                                      </p:cBhvr>
                                      <p:to x="100000" y="100000"/>
                                    </p:animScale>
                                    <p:animScale>
                                      <p:cBhvr>
                                        <p:cTn id="161" dur="3">
                                          <p:stCondLst>
                                            <p:cond delay="205"/>
                                          </p:stCondLst>
                                        </p:cTn>
                                        <p:tgtEl>
                                          <p:spTgt spid="47"/>
                                        </p:tgtEl>
                                      </p:cBhvr>
                                      <p:to x="100000" y="90000"/>
                                    </p:animScale>
                                    <p:animScale>
                                      <p:cBhvr>
                                        <p:cTn id="162" dur="21" decel="50000">
                                          <p:stCondLst>
                                            <p:cond delay="208"/>
                                          </p:stCondLst>
                                        </p:cTn>
                                        <p:tgtEl>
                                          <p:spTgt spid="47"/>
                                        </p:tgtEl>
                                      </p:cBhvr>
                                      <p:to x="100000" y="100000"/>
                                    </p:animScale>
                                    <p:animScale>
                                      <p:cBhvr>
                                        <p:cTn id="163" dur="3">
                                          <p:stCondLst>
                                            <p:cond delay="226"/>
                                          </p:stCondLst>
                                        </p:cTn>
                                        <p:tgtEl>
                                          <p:spTgt spid="47"/>
                                        </p:tgtEl>
                                      </p:cBhvr>
                                      <p:to x="100000" y="95000"/>
                                    </p:animScale>
                                    <p:animScale>
                                      <p:cBhvr>
                                        <p:cTn id="164" dur="21" decel="50000">
                                          <p:stCondLst>
                                            <p:cond delay="229"/>
                                          </p:stCondLst>
                                        </p:cTn>
                                        <p:tgtEl>
                                          <p:spTgt spid="47"/>
                                        </p:tgtEl>
                                      </p:cBhvr>
                                      <p:to x="100000" y="100000"/>
                                    </p:animScale>
                                  </p:childTnLst>
                                </p:cTn>
                              </p:par>
                              <p:par>
                                <p:cTn id="165" presetID="26" presetClass="entr" presetSubtype="0" fill="hold" grpId="0" nodeType="withEffect">
                                  <p:stCondLst>
                                    <p:cond delay="0"/>
                                  </p:stCondLst>
                                  <p:childTnLst>
                                    <p:set>
                                      <p:cBhvr>
                                        <p:cTn id="166" dur="1" fill="hold">
                                          <p:stCondLst>
                                            <p:cond delay="0"/>
                                          </p:stCondLst>
                                        </p:cTn>
                                        <p:tgtEl>
                                          <p:spTgt spid="49"/>
                                        </p:tgtEl>
                                        <p:attrNameLst>
                                          <p:attrName>style.visibility</p:attrName>
                                        </p:attrNameLst>
                                      </p:cBhvr>
                                      <p:to>
                                        <p:strVal val="visible"/>
                                      </p:to>
                                    </p:set>
                                    <p:animEffect transition="in" filter="wipe(down)">
                                      <p:cBhvr>
                                        <p:cTn id="167" dur="72">
                                          <p:stCondLst>
                                            <p:cond delay="0"/>
                                          </p:stCondLst>
                                        </p:cTn>
                                        <p:tgtEl>
                                          <p:spTgt spid="49"/>
                                        </p:tgtEl>
                                      </p:cBhvr>
                                    </p:animEffect>
                                    <p:anim calcmode="lin" valueType="num">
                                      <p:cBhvr>
                                        <p:cTn id="168" dur="228" tmFilter="0,0; 0.14,0.36; 0.43,0.73; 0.71,0.91; 1.0,1.0">
                                          <p:stCondLst>
                                            <p:cond delay="0"/>
                                          </p:stCondLst>
                                        </p:cTn>
                                        <p:tgtEl>
                                          <p:spTgt spid="49"/>
                                        </p:tgtEl>
                                        <p:attrNameLst>
                                          <p:attrName>ppt_x</p:attrName>
                                        </p:attrNameLst>
                                      </p:cBhvr>
                                      <p:tavLst>
                                        <p:tav tm="0">
                                          <p:val>
                                            <p:strVal val="#ppt_x-0.25"/>
                                          </p:val>
                                        </p:tav>
                                        <p:tav tm="100000">
                                          <p:val>
                                            <p:strVal val="#ppt_x"/>
                                          </p:val>
                                        </p:tav>
                                      </p:tavLst>
                                    </p:anim>
                                    <p:anim calcmode="lin" valueType="num">
                                      <p:cBhvr>
                                        <p:cTn id="169" dur="83" tmFilter="0.0,0.0; 0.25,0.07; 0.50,0.2; 0.75,0.467; 1.0,1.0">
                                          <p:stCondLst>
                                            <p:cond delay="0"/>
                                          </p:stCondLst>
                                        </p:cTn>
                                        <p:tgtEl>
                                          <p:spTgt spid="49"/>
                                        </p:tgtEl>
                                        <p:attrNameLst>
                                          <p:attrName>ppt_y</p:attrName>
                                        </p:attrNameLst>
                                      </p:cBhvr>
                                      <p:tavLst>
                                        <p:tav tm="0" fmla="#ppt_y-sin(pi*$)/3">
                                          <p:val>
                                            <p:fltVal val="0.5"/>
                                          </p:val>
                                        </p:tav>
                                        <p:tav tm="100000">
                                          <p:val>
                                            <p:fltVal val="1"/>
                                          </p:val>
                                        </p:tav>
                                      </p:tavLst>
                                    </p:anim>
                                    <p:anim calcmode="lin" valueType="num">
                                      <p:cBhvr>
                                        <p:cTn id="170" dur="83" tmFilter="0, 0; 0.125,0.2665; 0.25,0.4; 0.375,0.465; 0.5,0.5;  0.625,0.535; 0.75,0.6; 0.875,0.7335; 1,1">
                                          <p:stCondLst>
                                            <p:cond delay="83"/>
                                          </p:stCondLst>
                                        </p:cTn>
                                        <p:tgtEl>
                                          <p:spTgt spid="49"/>
                                        </p:tgtEl>
                                        <p:attrNameLst>
                                          <p:attrName>ppt_y</p:attrName>
                                        </p:attrNameLst>
                                      </p:cBhvr>
                                      <p:tavLst>
                                        <p:tav tm="0" fmla="#ppt_y-sin(pi*$)/9">
                                          <p:val>
                                            <p:fltVal val="0"/>
                                          </p:val>
                                        </p:tav>
                                        <p:tav tm="100000">
                                          <p:val>
                                            <p:fltVal val="1"/>
                                          </p:val>
                                        </p:tav>
                                      </p:tavLst>
                                    </p:anim>
                                    <p:anim calcmode="lin" valueType="num">
                                      <p:cBhvr>
                                        <p:cTn id="171" dur="41" tmFilter="0, 0; 0.125,0.2665; 0.25,0.4; 0.375,0.465; 0.5,0.5;  0.625,0.535; 0.75,0.6; 0.875,0.7335; 1,1">
                                          <p:stCondLst>
                                            <p:cond delay="166"/>
                                          </p:stCondLst>
                                        </p:cTn>
                                        <p:tgtEl>
                                          <p:spTgt spid="49"/>
                                        </p:tgtEl>
                                        <p:attrNameLst>
                                          <p:attrName>ppt_y</p:attrName>
                                        </p:attrNameLst>
                                      </p:cBhvr>
                                      <p:tavLst>
                                        <p:tav tm="0" fmla="#ppt_y-sin(pi*$)/27">
                                          <p:val>
                                            <p:fltVal val="0"/>
                                          </p:val>
                                        </p:tav>
                                        <p:tav tm="100000">
                                          <p:val>
                                            <p:fltVal val="1"/>
                                          </p:val>
                                        </p:tav>
                                      </p:tavLst>
                                    </p:anim>
                                    <p:anim calcmode="lin" valueType="num">
                                      <p:cBhvr>
                                        <p:cTn id="172" dur="21" tmFilter="0, 0; 0.125,0.2665; 0.25,0.4; 0.375,0.465; 0.5,0.5;  0.625,0.535; 0.75,0.6; 0.875,0.7335; 1,1">
                                          <p:stCondLst>
                                            <p:cond delay="207"/>
                                          </p:stCondLst>
                                        </p:cTn>
                                        <p:tgtEl>
                                          <p:spTgt spid="49"/>
                                        </p:tgtEl>
                                        <p:attrNameLst>
                                          <p:attrName>ppt_y</p:attrName>
                                        </p:attrNameLst>
                                      </p:cBhvr>
                                      <p:tavLst>
                                        <p:tav tm="0" fmla="#ppt_y-sin(pi*$)/81">
                                          <p:val>
                                            <p:fltVal val="0"/>
                                          </p:val>
                                        </p:tav>
                                        <p:tav tm="100000">
                                          <p:val>
                                            <p:fltVal val="1"/>
                                          </p:val>
                                        </p:tav>
                                      </p:tavLst>
                                    </p:anim>
                                    <p:animScale>
                                      <p:cBhvr>
                                        <p:cTn id="173" dur="3">
                                          <p:stCondLst>
                                            <p:cond delay="81"/>
                                          </p:stCondLst>
                                        </p:cTn>
                                        <p:tgtEl>
                                          <p:spTgt spid="49"/>
                                        </p:tgtEl>
                                      </p:cBhvr>
                                      <p:to x="100000" y="60000"/>
                                    </p:animScale>
                                    <p:animScale>
                                      <p:cBhvr>
                                        <p:cTn id="174" dur="21" decel="50000">
                                          <p:stCondLst>
                                            <p:cond delay="85"/>
                                          </p:stCondLst>
                                        </p:cTn>
                                        <p:tgtEl>
                                          <p:spTgt spid="49"/>
                                        </p:tgtEl>
                                      </p:cBhvr>
                                      <p:to x="100000" y="100000"/>
                                    </p:animScale>
                                    <p:animScale>
                                      <p:cBhvr>
                                        <p:cTn id="175" dur="3">
                                          <p:stCondLst>
                                            <p:cond delay="164"/>
                                          </p:stCondLst>
                                        </p:cTn>
                                        <p:tgtEl>
                                          <p:spTgt spid="49"/>
                                        </p:tgtEl>
                                      </p:cBhvr>
                                      <p:to x="100000" y="80000"/>
                                    </p:animScale>
                                    <p:animScale>
                                      <p:cBhvr>
                                        <p:cTn id="176" dur="21" decel="50000">
                                          <p:stCondLst>
                                            <p:cond delay="167"/>
                                          </p:stCondLst>
                                        </p:cTn>
                                        <p:tgtEl>
                                          <p:spTgt spid="49"/>
                                        </p:tgtEl>
                                      </p:cBhvr>
                                      <p:to x="100000" y="100000"/>
                                    </p:animScale>
                                    <p:animScale>
                                      <p:cBhvr>
                                        <p:cTn id="177" dur="3">
                                          <p:stCondLst>
                                            <p:cond delay="205"/>
                                          </p:stCondLst>
                                        </p:cTn>
                                        <p:tgtEl>
                                          <p:spTgt spid="49"/>
                                        </p:tgtEl>
                                      </p:cBhvr>
                                      <p:to x="100000" y="90000"/>
                                    </p:animScale>
                                    <p:animScale>
                                      <p:cBhvr>
                                        <p:cTn id="178" dur="21" decel="50000">
                                          <p:stCondLst>
                                            <p:cond delay="208"/>
                                          </p:stCondLst>
                                        </p:cTn>
                                        <p:tgtEl>
                                          <p:spTgt spid="49"/>
                                        </p:tgtEl>
                                      </p:cBhvr>
                                      <p:to x="100000" y="100000"/>
                                    </p:animScale>
                                    <p:animScale>
                                      <p:cBhvr>
                                        <p:cTn id="179" dur="3">
                                          <p:stCondLst>
                                            <p:cond delay="226"/>
                                          </p:stCondLst>
                                        </p:cTn>
                                        <p:tgtEl>
                                          <p:spTgt spid="49"/>
                                        </p:tgtEl>
                                      </p:cBhvr>
                                      <p:to x="100000" y="95000"/>
                                    </p:animScale>
                                    <p:animScale>
                                      <p:cBhvr>
                                        <p:cTn id="180" dur="21" decel="50000">
                                          <p:stCondLst>
                                            <p:cond delay="229"/>
                                          </p:stCondLst>
                                        </p:cTn>
                                        <p:tgtEl>
                                          <p:spTgt spid="49"/>
                                        </p:tgtEl>
                                      </p:cBhvr>
                                      <p:to x="100000" y="100000"/>
                                    </p:animScale>
                                  </p:childTnLst>
                                </p:cTn>
                              </p:par>
                              <p:par>
                                <p:cTn id="181" presetID="26" presetClass="entr" presetSubtype="0" fill="hold" grpId="0" nodeType="withEffect">
                                  <p:stCondLst>
                                    <p:cond delay="750"/>
                                  </p:stCondLst>
                                  <p:childTnLst>
                                    <p:set>
                                      <p:cBhvr>
                                        <p:cTn id="182" dur="1" fill="hold">
                                          <p:stCondLst>
                                            <p:cond delay="0"/>
                                          </p:stCondLst>
                                        </p:cTn>
                                        <p:tgtEl>
                                          <p:spTgt spid="50"/>
                                        </p:tgtEl>
                                        <p:attrNameLst>
                                          <p:attrName>style.visibility</p:attrName>
                                        </p:attrNameLst>
                                      </p:cBhvr>
                                      <p:to>
                                        <p:strVal val="visible"/>
                                      </p:to>
                                    </p:set>
                                    <p:animEffect transition="in" filter="wipe(down)">
                                      <p:cBhvr>
                                        <p:cTn id="183" dur="72">
                                          <p:stCondLst>
                                            <p:cond delay="0"/>
                                          </p:stCondLst>
                                        </p:cTn>
                                        <p:tgtEl>
                                          <p:spTgt spid="50"/>
                                        </p:tgtEl>
                                      </p:cBhvr>
                                    </p:animEffect>
                                    <p:anim calcmode="lin" valueType="num">
                                      <p:cBhvr>
                                        <p:cTn id="184" dur="228" tmFilter="0,0; 0.14,0.36; 0.43,0.73; 0.71,0.91; 1.0,1.0">
                                          <p:stCondLst>
                                            <p:cond delay="0"/>
                                          </p:stCondLst>
                                        </p:cTn>
                                        <p:tgtEl>
                                          <p:spTgt spid="50"/>
                                        </p:tgtEl>
                                        <p:attrNameLst>
                                          <p:attrName>ppt_x</p:attrName>
                                        </p:attrNameLst>
                                      </p:cBhvr>
                                      <p:tavLst>
                                        <p:tav tm="0">
                                          <p:val>
                                            <p:strVal val="#ppt_x-0.25"/>
                                          </p:val>
                                        </p:tav>
                                        <p:tav tm="100000">
                                          <p:val>
                                            <p:strVal val="#ppt_x"/>
                                          </p:val>
                                        </p:tav>
                                      </p:tavLst>
                                    </p:anim>
                                    <p:anim calcmode="lin" valueType="num">
                                      <p:cBhvr>
                                        <p:cTn id="185" dur="83" tmFilter="0.0,0.0; 0.25,0.07; 0.50,0.2; 0.75,0.467; 1.0,1.0">
                                          <p:stCondLst>
                                            <p:cond delay="0"/>
                                          </p:stCondLst>
                                        </p:cTn>
                                        <p:tgtEl>
                                          <p:spTgt spid="50"/>
                                        </p:tgtEl>
                                        <p:attrNameLst>
                                          <p:attrName>ppt_y</p:attrName>
                                        </p:attrNameLst>
                                      </p:cBhvr>
                                      <p:tavLst>
                                        <p:tav tm="0" fmla="#ppt_y-sin(pi*$)/3">
                                          <p:val>
                                            <p:fltVal val="0.5"/>
                                          </p:val>
                                        </p:tav>
                                        <p:tav tm="100000">
                                          <p:val>
                                            <p:fltVal val="1"/>
                                          </p:val>
                                        </p:tav>
                                      </p:tavLst>
                                    </p:anim>
                                    <p:anim calcmode="lin" valueType="num">
                                      <p:cBhvr>
                                        <p:cTn id="186" dur="83" tmFilter="0, 0; 0.125,0.2665; 0.25,0.4; 0.375,0.465; 0.5,0.5;  0.625,0.535; 0.75,0.6; 0.875,0.7335; 1,1">
                                          <p:stCondLst>
                                            <p:cond delay="83"/>
                                          </p:stCondLst>
                                        </p:cTn>
                                        <p:tgtEl>
                                          <p:spTgt spid="50"/>
                                        </p:tgtEl>
                                        <p:attrNameLst>
                                          <p:attrName>ppt_y</p:attrName>
                                        </p:attrNameLst>
                                      </p:cBhvr>
                                      <p:tavLst>
                                        <p:tav tm="0" fmla="#ppt_y-sin(pi*$)/9">
                                          <p:val>
                                            <p:fltVal val="0"/>
                                          </p:val>
                                        </p:tav>
                                        <p:tav tm="100000">
                                          <p:val>
                                            <p:fltVal val="1"/>
                                          </p:val>
                                        </p:tav>
                                      </p:tavLst>
                                    </p:anim>
                                    <p:anim calcmode="lin" valueType="num">
                                      <p:cBhvr>
                                        <p:cTn id="187" dur="41" tmFilter="0, 0; 0.125,0.2665; 0.25,0.4; 0.375,0.465; 0.5,0.5;  0.625,0.535; 0.75,0.6; 0.875,0.7335; 1,1">
                                          <p:stCondLst>
                                            <p:cond delay="166"/>
                                          </p:stCondLst>
                                        </p:cTn>
                                        <p:tgtEl>
                                          <p:spTgt spid="50"/>
                                        </p:tgtEl>
                                        <p:attrNameLst>
                                          <p:attrName>ppt_y</p:attrName>
                                        </p:attrNameLst>
                                      </p:cBhvr>
                                      <p:tavLst>
                                        <p:tav tm="0" fmla="#ppt_y-sin(pi*$)/27">
                                          <p:val>
                                            <p:fltVal val="0"/>
                                          </p:val>
                                        </p:tav>
                                        <p:tav tm="100000">
                                          <p:val>
                                            <p:fltVal val="1"/>
                                          </p:val>
                                        </p:tav>
                                      </p:tavLst>
                                    </p:anim>
                                    <p:anim calcmode="lin" valueType="num">
                                      <p:cBhvr>
                                        <p:cTn id="188" dur="21" tmFilter="0, 0; 0.125,0.2665; 0.25,0.4; 0.375,0.465; 0.5,0.5;  0.625,0.535; 0.75,0.6; 0.875,0.7335; 1,1">
                                          <p:stCondLst>
                                            <p:cond delay="207"/>
                                          </p:stCondLst>
                                        </p:cTn>
                                        <p:tgtEl>
                                          <p:spTgt spid="50"/>
                                        </p:tgtEl>
                                        <p:attrNameLst>
                                          <p:attrName>ppt_y</p:attrName>
                                        </p:attrNameLst>
                                      </p:cBhvr>
                                      <p:tavLst>
                                        <p:tav tm="0" fmla="#ppt_y-sin(pi*$)/81">
                                          <p:val>
                                            <p:fltVal val="0"/>
                                          </p:val>
                                        </p:tav>
                                        <p:tav tm="100000">
                                          <p:val>
                                            <p:fltVal val="1"/>
                                          </p:val>
                                        </p:tav>
                                      </p:tavLst>
                                    </p:anim>
                                    <p:animScale>
                                      <p:cBhvr>
                                        <p:cTn id="189" dur="3">
                                          <p:stCondLst>
                                            <p:cond delay="81"/>
                                          </p:stCondLst>
                                        </p:cTn>
                                        <p:tgtEl>
                                          <p:spTgt spid="50"/>
                                        </p:tgtEl>
                                      </p:cBhvr>
                                      <p:to x="100000" y="60000"/>
                                    </p:animScale>
                                    <p:animScale>
                                      <p:cBhvr>
                                        <p:cTn id="190" dur="21" decel="50000">
                                          <p:stCondLst>
                                            <p:cond delay="85"/>
                                          </p:stCondLst>
                                        </p:cTn>
                                        <p:tgtEl>
                                          <p:spTgt spid="50"/>
                                        </p:tgtEl>
                                      </p:cBhvr>
                                      <p:to x="100000" y="100000"/>
                                    </p:animScale>
                                    <p:animScale>
                                      <p:cBhvr>
                                        <p:cTn id="191" dur="3">
                                          <p:stCondLst>
                                            <p:cond delay="164"/>
                                          </p:stCondLst>
                                        </p:cTn>
                                        <p:tgtEl>
                                          <p:spTgt spid="50"/>
                                        </p:tgtEl>
                                      </p:cBhvr>
                                      <p:to x="100000" y="80000"/>
                                    </p:animScale>
                                    <p:animScale>
                                      <p:cBhvr>
                                        <p:cTn id="192" dur="21" decel="50000">
                                          <p:stCondLst>
                                            <p:cond delay="167"/>
                                          </p:stCondLst>
                                        </p:cTn>
                                        <p:tgtEl>
                                          <p:spTgt spid="50"/>
                                        </p:tgtEl>
                                      </p:cBhvr>
                                      <p:to x="100000" y="100000"/>
                                    </p:animScale>
                                    <p:animScale>
                                      <p:cBhvr>
                                        <p:cTn id="193" dur="3">
                                          <p:stCondLst>
                                            <p:cond delay="205"/>
                                          </p:stCondLst>
                                        </p:cTn>
                                        <p:tgtEl>
                                          <p:spTgt spid="50"/>
                                        </p:tgtEl>
                                      </p:cBhvr>
                                      <p:to x="100000" y="90000"/>
                                    </p:animScale>
                                    <p:animScale>
                                      <p:cBhvr>
                                        <p:cTn id="194" dur="21" decel="50000">
                                          <p:stCondLst>
                                            <p:cond delay="208"/>
                                          </p:stCondLst>
                                        </p:cTn>
                                        <p:tgtEl>
                                          <p:spTgt spid="50"/>
                                        </p:tgtEl>
                                      </p:cBhvr>
                                      <p:to x="100000" y="100000"/>
                                    </p:animScale>
                                    <p:animScale>
                                      <p:cBhvr>
                                        <p:cTn id="195" dur="3">
                                          <p:stCondLst>
                                            <p:cond delay="226"/>
                                          </p:stCondLst>
                                        </p:cTn>
                                        <p:tgtEl>
                                          <p:spTgt spid="50"/>
                                        </p:tgtEl>
                                      </p:cBhvr>
                                      <p:to x="100000" y="95000"/>
                                    </p:animScale>
                                    <p:animScale>
                                      <p:cBhvr>
                                        <p:cTn id="196" dur="21" decel="50000">
                                          <p:stCondLst>
                                            <p:cond delay="229"/>
                                          </p:stCondLst>
                                        </p:cTn>
                                        <p:tgtEl>
                                          <p:spTgt spid="50"/>
                                        </p:tgtEl>
                                      </p:cBhvr>
                                      <p:to x="100000" y="100000"/>
                                    </p:animScale>
                                  </p:childTnLst>
                                </p:cTn>
                              </p:par>
                              <p:par>
                                <p:cTn id="197" presetID="26" presetClass="entr" presetSubtype="0" fill="hold" grpId="0" nodeType="withEffect">
                                  <p:stCondLst>
                                    <p:cond delay="750"/>
                                  </p:stCondLst>
                                  <p:childTnLst>
                                    <p:set>
                                      <p:cBhvr>
                                        <p:cTn id="198" dur="1" fill="hold">
                                          <p:stCondLst>
                                            <p:cond delay="0"/>
                                          </p:stCondLst>
                                        </p:cTn>
                                        <p:tgtEl>
                                          <p:spTgt spid="51"/>
                                        </p:tgtEl>
                                        <p:attrNameLst>
                                          <p:attrName>style.visibility</p:attrName>
                                        </p:attrNameLst>
                                      </p:cBhvr>
                                      <p:to>
                                        <p:strVal val="visible"/>
                                      </p:to>
                                    </p:set>
                                    <p:animEffect transition="in" filter="wipe(down)">
                                      <p:cBhvr>
                                        <p:cTn id="199" dur="72">
                                          <p:stCondLst>
                                            <p:cond delay="0"/>
                                          </p:stCondLst>
                                        </p:cTn>
                                        <p:tgtEl>
                                          <p:spTgt spid="51"/>
                                        </p:tgtEl>
                                      </p:cBhvr>
                                    </p:animEffect>
                                    <p:anim calcmode="lin" valueType="num">
                                      <p:cBhvr>
                                        <p:cTn id="200" dur="228" tmFilter="0,0; 0.14,0.36; 0.43,0.73; 0.71,0.91; 1.0,1.0">
                                          <p:stCondLst>
                                            <p:cond delay="0"/>
                                          </p:stCondLst>
                                        </p:cTn>
                                        <p:tgtEl>
                                          <p:spTgt spid="51"/>
                                        </p:tgtEl>
                                        <p:attrNameLst>
                                          <p:attrName>ppt_x</p:attrName>
                                        </p:attrNameLst>
                                      </p:cBhvr>
                                      <p:tavLst>
                                        <p:tav tm="0">
                                          <p:val>
                                            <p:strVal val="#ppt_x-0.25"/>
                                          </p:val>
                                        </p:tav>
                                        <p:tav tm="100000">
                                          <p:val>
                                            <p:strVal val="#ppt_x"/>
                                          </p:val>
                                        </p:tav>
                                      </p:tavLst>
                                    </p:anim>
                                    <p:anim calcmode="lin" valueType="num">
                                      <p:cBhvr>
                                        <p:cTn id="201" dur="83" tmFilter="0.0,0.0; 0.25,0.07; 0.50,0.2; 0.75,0.467; 1.0,1.0">
                                          <p:stCondLst>
                                            <p:cond delay="0"/>
                                          </p:stCondLst>
                                        </p:cTn>
                                        <p:tgtEl>
                                          <p:spTgt spid="51"/>
                                        </p:tgtEl>
                                        <p:attrNameLst>
                                          <p:attrName>ppt_y</p:attrName>
                                        </p:attrNameLst>
                                      </p:cBhvr>
                                      <p:tavLst>
                                        <p:tav tm="0" fmla="#ppt_y-sin(pi*$)/3">
                                          <p:val>
                                            <p:fltVal val="0.5"/>
                                          </p:val>
                                        </p:tav>
                                        <p:tav tm="100000">
                                          <p:val>
                                            <p:fltVal val="1"/>
                                          </p:val>
                                        </p:tav>
                                      </p:tavLst>
                                    </p:anim>
                                    <p:anim calcmode="lin" valueType="num">
                                      <p:cBhvr>
                                        <p:cTn id="202" dur="83" tmFilter="0, 0; 0.125,0.2665; 0.25,0.4; 0.375,0.465; 0.5,0.5;  0.625,0.535; 0.75,0.6; 0.875,0.7335; 1,1">
                                          <p:stCondLst>
                                            <p:cond delay="83"/>
                                          </p:stCondLst>
                                        </p:cTn>
                                        <p:tgtEl>
                                          <p:spTgt spid="51"/>
                                        </p:tgtEl>
                                        <p:attrNameLst>
                                          <p:attrName>ppt_y</p:attrName>
                                        </p:attrNameLst>
                                      </p:cBhvr>
                                      <p:tavLst>
                                        <p:tav tm="0" fmla="#ppt_y-sin(pi*$)/9">
                                          <p:val>
                                            <p:fltVal val="0"/>
                                          </p:val>
                                        </p:tav>
                                        <p:tav tm="100000">
                                          <p:val>
                                            <p:fltVal val="1"/>
                                          </p:val>
                                        </p:tav>
                                      </p:tavLst>
                                    </p:anim>
                                    <p:anim calcmode="lin" valueType="num">
                                      <p:cBhvr>
                                        <p:cTn id="203" dur="41" tmFilter="0, 0; 0.125,0.2665; 0.25,0.4; 0.375,0.465; 0.5,0.5;  0.625,0.535; 0.75,0.6; 0.875,0.7335; 1,1">
                                          <p:stCondLst>
                                            <p:cond delay="166"/>
                                          </p:stCondLst>
                                        </p:cTn>
                                        <p:tgtEl>
                                          <p:spTgt spid="51"/>
                                        </p:tgtEl>
                                        <p:attrNameLst>
                                          <p:attrName>ppt_y</p:attrName>
                                        </p:attrNameLst>
                                      </p:cBhvr>
                                      <p:tavLst>
                                        <p:tav tm="0" fmla="#ppt_y-sin(pi*$)/27">
                                          <p:val>
                                            <p:fltVal val="0"/>
                                          </p:val>
                                        </p:tav>
                                        <p:tav tm="100000">
                                          <p:val>
                                            <p:fltVal val="1"/>
                                          </p:val>
                                        </p:tav>
                                      </p:tavLst>
                                    </p:anim>
                                    <p:anim calcmode="lin" valueType="num">
                                      <p:cBhvr>
                                        <p:cTn id="204" dur="21" tmFilter="0, 0; 0.125,0.2665; 0.25,0.4; 0.375,0.465; 0.5,0.5;  0.625,0.535; 0.75,0.6; 0.875,0.7335; 1,1">
                                          <p:stCondLst>
                                            <p:cond delay="207"/>
                                          </p:stCondLst>
                                        </p:cTn>
                                        <p:tgtEl>
                                          <p:spTgt spid="51"/>
                                        </p:tgtEl>
                                        <p:attrNameLst>
                                          <p:attrName>ppt_y</p:attrName>
                                        </p:attrNameLst>
                                      </p:cBhvr>
                                      <p:tavLst>
                                        <p:tav tm="0" fmla="#ppt_y-sin(pi*$)/81">
                                          <p:val>
                                            <p:fltVal val="0"/>
                                          </p:val>
                                        </p:tav>
                                        <p:tav tm="100000">
                                          <p:val>
                                            <p:fltVal val="1"/>
                                          </p:val>
                                        </p:tav>
                                      </p:tavLst>
                                    </p:anim>
                                    <p:animScale>
                                      <p:cBhvr>
                                        <p:cTn id="205" dur="3">
                                          <p:stCondLst>
                                            <p:cond delay="81"/>
                                          </p:stCondLst>
                                        </p:cTn>
                                        <p:tgtEl>
                                          <p:spTgt spid="51"/>
                                        </p:tgtEl>
                                      </p:cBhvr>
                                      <p:to x="100000" y="60000"/>
                                    </p:animScale>
                                    <p:animScale>
                                      <p:cBhvr>
                                        <p:cTn id="206" dur="21" decel="50000">
                                          <p:stCondLst>
                                            <p:cond delay="85"/>
                                          </p:stCondLst>
                                        </p:cTn>
                                        <p:tgtEl>
                                          <p:spTgt spid="51"/>
                                        </p:tgtEl>
                                      </p:cBhvr>
                                      <p:to x="100000" y="100000"/>
                                    </p:animScale>
                                    <p:animScale>
                                      <p:cBhvr>
                                        <p:cTn id="207" dur="3">
                                          <p:stCondLst>
                                            <p:cond delay="164"/>
                                          </p:stCondLst>
                                        </p:cTn>
                                        <p:tgtEl>
                                          <p:spTgt spid="51"/>
                                        </p:tgtEl>
                                      </p:cBhvr>
                                      <p:to x="100000" y="80000"/>
                                    </p:animScale>
                                    <p:animScale>
                                      <p:cBhvr>
                                        <p:cTn id="208" dur="21" decel="50000">
                                          <p:stCondLst>
                                            <p:cond delay="167"/>
                                          </p:stCondLst>
                                        </p:cTn>
                                        <p:tgtEl>
                                          <p:spTgt spid="51"/>
                                        </p:tgtEl>
                                      </p:cBhvr>
                                      <p:to x="100000" y="100000"/>
                                    </p:animScale>
                                    <p:animScale>
                                      <p:cBhvr>
                                        <p:cTn id="209" dur="3">
                                          <p:stCondLst>
                                            <p:cond delay="205"/>
                                          </p:stCondLst>
                                        </p:cTn>
                                        <p:tgtEl>
                                          <p:spTgt spid="51"/>
                                        </p:tgtEl>
                                      </p:cBhvr>
                                      <p:to x="100000" y="90000"/>
                                    </p:animScale>
                                    <p:animScale>
                                      <p:cBhvr>
                                        <p:cTn id="210" dur="21" decel="50000">
                                          <p:stCondLst>
                                            <p:cond delay="208"/>
                                          </p:stCondLst>
                                        </p:cTn>
                                        <p:tgtEl>
                                          <p:spTgt spid="51"/>
                                        </p:tgtEl>
                                      </p:cBhvr>
                                      <p:to x="100000" y="100000"/>
                                    </p:animScale>
                                    <p:animScale>
                                      <p:cBhvr>
                                        <p:cTn id="211" dur="3">
                                          <p:stCondLst>
                                            <p:cond delay="226"/>
                                          </p:stCondLst>
                                        </p:cTn>
                                        <p:tgtEl>
                                          <p:spTgt spid="51"/>
                                        </p:tgtEl>
                                      </p:cBhvr>
                                      <p:to x="100000" y="95000"/>
                                    </p:animScale>
                                    <p:animScale>
                                      <p:cBhvr>
                                        <p:cTn id="212" dur="21" decel="50000">
                                          <p:stCondLst>
                                            <p:cond delay="229"/>
                                          </p:stCondLst>
                                        </p:cTn>
                                        <p:tgtEl>
                                          <p:spTgt spid="51"/>
                                        </p:tgtEl>
                                      </p:cBhvr>
                                      <p:to x="100000" y="100000"/>
                                    </p:animScale>
                                  </p:childTnLst>
                                </p:cTn>
                              </p:par>
                              <p:par>
                                <p:cTn id="213" presetID="26" presetClass="entr" presetSubtype="0" fill="hold" grpId="0" nodeType="withEffect">
                                  <p:stCondLst>
                                    <p:cond delay="0"/>
                                  </p:stCondLst>
                                  <p:childTnLst>
                                    <p:set>
                                      <p:cBhvr>
                                        <p:cTn id="214" dur="1" fill="hold">
                                          <p:stCondLst>
                                            <p:cond delay="0"/>
                                          </p:stCondLst>
                                        </p:cTn>
                                        <p:tgtEl>
                                          <p:spTgt spid="53"/>
                                        </p:tgtEl>
                                        <p:attrNameLst>
                                          <p:attrName>style.visibility</p:attrName>
                                        </p:attrNameLst>
                                      </p:cBhvr>
                                      <p:to>
                                        <p:strVal val="visible"/>
                                      </p:to>
                                    </p:set>
                                    <p:animEffect transition="in" filter="wipe(down)">
                                      <p:cBhvr>
                                        <p:cTn id="215" dur="72">
                                          <p:stCondLst>
                                            <p:cond delay="0"/>
                                          </p:stCondLst>
                                        </p:cTn>
                                        <p:tgtEl>
                                          <p:spTgt spid="53"/>
                                        </p:tgtEl>
                                      </p:cBhvr>
                                    </p:animEffect>
                                    <p:anim calcmode="lin" valueType="num">
                                      <p:cBhvr>
                                        <p:cTn id="216" dur="228" tmFilter="0,0; 0.14,0.36; 0.43,0.73; 0.71,0.91; 1.0,1.0">
                                          <p:stCondLst>
                                            <p:cond delay="0"/>
                                          </p:stCondLst>
                                        </p:cTn>
                                        <p:tgtEl>
                                          <p:spTgt spid="53"/>
                                        </p:tgtEl>
                                        <p:attrNameLst>
                                          <p:attrName>ppt_x</p:attrName>
                                        </p:attrNameLst>
                                      </p:cBhvr>
                                      <p:tavLst>
                                        <p:tav tm="0">
                                          <p:val>
                                            <p:strVal val="#ppt_x-0.25"/>
                                          </p:val>
                                        </p:tav>
                                        <p:tav tm="100000">
                                          <p:val>
                                            <p:strVal val="#ppt_x"/>
                                          </p:val>
                                        </p:tav>
                                      </p:tavLst>
                                    </p:anim>
                                    <p:anim calcmode="lin" valueType="num">
                                      <p:cBhvr>
                                        <p:cTn id="217" dur="83" tmFilter="0.0,0.0; 0.25,0.07; 0.50,0.2; 0.75,0.467; 1.0,1.0">
                                          <p:stCondLst>
                                            <p:cond delay="0"/>
                                          </p:stCondLst>
                                        </p:cTn>
                                        <p:tgtEl>
                                          <p:spTgt spid="53"/>
                                        </p:tgtEl>
                                        <p:attrNameLst>
                                          <p:attrName>ppt_y</p:attrName>
                                        </p:attrNameLst>
                                      </p:cBhvr>
                                      <p:tavLst>
                                        <p:tav tm="0" fmla="#ppt_y-sin(pi*$)/3">
                                          <p:val>
                                            <p:fltVal val="0.5"/>
                                          </p:val>
                                        </p:tav>
                                        <p:tav tm="100000">
                                          <p:val>
                                            <p:fltVal val="1"/>
                                          </p:val>
                                        </p:tav>
                                      </p:tavLst>
                                    </p:anim>
                                    <p:anim calcmode="lin" valueType="num">
                                      <p:cBhvr>
                                        <p:cTn id="218" dur="83" tmFilter="0, 0; 0.125,0.2665; 0.25,0.4; 0.375,0.465; 0.5,0.5;  0.625,0.535; 0.75,0.6; 0.875,0.7335; 1,1">
                                          <p:stCondLst>
                                            <p:cond delay="83"/>
                                          </p:stCondLst>
                                        </p:cTn>
                                        <p:tgtEl>
                                          <p:spTgt spid="53"/>
                                        </p:tgtEl>
                                        <p:attrNameLst>
                                          <p:attrName>ppt_y</p:attrName>
                                        </p:attrNameLst>
                                      </p:cBhvr>
                                      <p:tavLst>
                                        <p:tav tm="0" fmla="#ppt_y-sin(pi*$)/9">
                                          <p:val>
                                            <p:fltVal val="0"/>
                                          </p:val>
                                        </p:tav>
                                        <p:tav tm="100000">
                                          <p:val>
                                            <p:fltVal val="1"/>
                                          </p:val>
                                        </p:tav>
                                      </p:tavLst>
                                    </p:anim>
                                    <p:anim calcmode="lin" valueType="num">
                                      <p:cBhvr>
                                        <p:cTn id="219" dur="41" tmFilter="0, 0; 0.125,0.2665; 0.25,0.4; 0.375,0.465; 0.5,0.5;  0.625,0.535; 0.75,0.6; 0.875,0.7335; 1,1">
                                          <p:stCondLst>
                                            <p:cond delay="166"/>
                                          </p:stCondLst>
                                        </p:cTn>
                                        <p:tgtEl>
                                          <p:spTgt spid="53"/>
                                        </p:tgtEl>
                                        <p:attrNameLst>
                                          <p:attrName>ppt_y</p:attrName>
                                        </p:attrNameLst>
                                      </p:cBhvr>
                                      <p:tavLst>
                                        <p:tav tm="0" fmla="#ppt_y-sin(pi*$)/27">
                                          <p:val>
                                            <p:fltVal val="0"/>
                                          </p:val>
                                        </p:tav>
                                        <p:tav tm="100000">
                                          <p:val>
                                            <p:fltVal val="1"/>
                                          </p:val>
                                        </p:tav>
                                      </p:tavLst>
                                    </p:anim>
                                    <p:anim calcmode="lin" valueType="num">
                                      <p:cBhvr>
                                        <p:cTn id="220" dur="21" tmFilter="0, 0; 0.125,0.2665; 0.25,0.4; 0.375,0.465; 0.5,0.5;  0.625,0.535; 0.75,0.6; 0.875,0.7335; 1,1">
                                          <p:stCondLst>
                                            <p:cond delay="207"/>
                                          </p:stCondLst>
                                        </p:cTn>
                                        <p:tgtEl>
                                          <p:spTgt spid="53"/>
                                        </p:tgtEl>
                                        <p:attrNameLst>
                                          <p:attrName>ppt_y</p:attrName>
                                        </p:attrNameLst>
                                      </p:cBhvr>
                                      <p:tavLst>
                                        <p:tav tm="0" fmla="#ppt_y-sin(pi*$)/81">
                                          <p:val>
                                            <p:fltVal val="0"/>
                                          </p:val>
                                        </p:tav>
                                        <p:tav tm="100000">
                                          <p:val>
                                            <p:fltVal val="1"/>
                                          </p:val>
                                        </p:tav>
                                      </p:tavLst>
                                    </p:anim>
                                    <p:animScale>
                                      <p:cBhvr>
                                        <p:cTn id="221" dur="3">
                                          <p:stCondLst>
                                            <p:cond delay="81"/>
                                          </p:stCondLst>
                                        </p:cTn>
                                        <p:tgtEl>
                                          <p:spTgt spid="53"/>
                                        </p:tgtEl>
                                      </p:cBhvr>
                                      <p:to x="100000" y="60000"/>
                                    </p:animScale>
                                    <p:animScale>
                                      <p:cBhvr>
                                        <p:cTn id="222" dur="21" decel="50000">
                                          <p:stCondLst>
                                            <p:cond delay="85"/>
                                          </p:stCondLst>
                                        </p:cTn>
                                        <p:tgtEl>
                                          <p:spTgt spid="53"/>
                                        </p:tgtEl>
                                      </p:cBhvr>
                                      <p:to x="100000" y="100000"/>
                                    </p:animScale>
                                    <p:animScale>
                                      <p:cBhvr>
                                        <p:cTn id="223" dur="3">
                                          <p:stCondLst>
                                            <p:cond delay="164"/>
                                          </p:stCondLst>
                                        </p:cTn>
                                        <p:tgtEl>
                                          <p:spTgt spid="53"/>
                                        </p:tgtEl>
                                      </p:cBhvr>
                                      <p:to x="100000" y="80000"/>
                                    </p:animScale>
                                    <p:animScale>
                                      <p:cBhvr>
                                        <p:cTn id="224" dur="21" decel="50000">
                                          <p:stCondLst>
                                            <p:cond delay="167"/>
                                          </p:stCondLst>
                                        </p:cTn>
                                        <p:tgtEl>
                                          <p:spTgt spid="53"/>
                                        </p:tgtEl>
                                      </p:cBhvr>
                                      <p:to x="100000" y="100000"/>
                                    </p:animScale>
                                    <p:animScale>
                                      <p:cBhvr>
                                        <p:cTn id="225" dur="3">
                                          <p:stCondLst>
                                            <p:cond delay="205"/>
                                          </p:stCondLst>
                                        </p:cTn>
                                        <p:tgtEl>
                                          <p:spTgt spid="53"/>
                                        </p:tgtEl>
                                      </p:cBhvr>
                                      <p:to x="100000" y="90000"/>
                                    </p:animScale>
                                    <p:animScale>
                                      <p:cBhvr>
                                        <p:cTn id="226" dur="21" decel="50000">
                                          <p:stCondLst>
                                            <p:cond delay="208"/>
                                          </p:stCondLst>
                                        </p:cTn>
                                        <p:tgtEl>
                                          <p:spTgt spid="53"/>
                                        </p:tgtEl>
                                      </p:cBhvr>
                                      <p:to x="100000" y="100000"/>
                                    </p:animScale>
                                    <p:animScale>
                                      <p:cBhvr>
                                        <p:cTn id="227" dur="3">
                                          <p:stCondLst>
                                            <p:cond delay="226"/>
                                          </p:stCondLst>
                                        </p:cTn>
                                        <p:tgtEl>
                                          <p:spTgt spid="53"/>
                                        </p:tgtEl>
                                      </p:cBhvr>
                                      <p:to x="100000" y="95000"/>
                                    </p:animScale>
                                    <p:animScale>
                                      <p:cBhvr>
                                        <p:cTn id="228" dur="21" decel="50000">
                                          <p:stCondLst>
                                            <p:cond delay="229"/>
                                          </p:stCondLst>
                                        </p:cTn>
                                        <p:tgtEl>
                                          <p:spTgt spid="53"/>
                                        </p:tgtEl>
                                      </p:cBhvr>
                                      <p:to x="100000" y="100000"/>
                                    </p:animScale>
                                  </p:childTnLst>
                                </p:cTn>
                              </p:par>
                              <p:par>
                                <p:cTn id="229" presetID="26" presetClass="entr" presetSubtype="0" fill="hold" grpId="0" nodeType="withEffect">
                                  <p:stCondLst>
                                    <p:cond delay="750"/>
                                  </p:stCondLst>
                                  <p:childTnLst>
                                    <p:set>
                                      <p:cBhvr>
                                        <p:cTn id="230" dur="1" fill="hold">
                                          <p:stCondLst>
                                            <p:cond delay="0"/>
                                          </p:stCondLst>
                                        </p:cTn>
                                        <p:tgtEl>
                                          <p:spTgt spid="55"/>
                                        </p:tgtEl>
                                        <p:attrNameLst>
                                          <p:attrName>style.visibility</p:attrName>
                                        </p:attrNameLst>
                                      </p:cBhvr>
                                      <p:to>
                                        <p:strVal val="visible"/>
                                      </p:to>
                                    </p:set>
                                    <p:animEffect transition="in" filter="wipe(down)">
                                      <p:cBhvr>
                                        <p:cTn id="231" dur="72">
                                          <p:stCondLst>
                                            <p:cond delay="0"/>
                                          </p:stCondLst>
                                        </p:cTn>
                                        <p:tgtEl>
                                          <p:spTgt spid="55"/>
                                        </p:tgtEl>
                                      </p:cBhvr>
                                    </p:animEffect>
                                    <p:anim calcmode="lin" valueType="num">
                                      <p:cBhvr>
                                        <p:cTn id="232" dur="228" tmFilter="0,0; 0.14,0.36; 0.43,0.73; 0.71,0.91; 1.0,1.0">
                                          <p:stCondLst>
                                            <p:cond delay="0"/>
                                          </p:stCondLst>
                                        </p:cTn>
                                        <p:tgtEl>
                                          <p:spTgt spid="55"/>
                                        </p:tgtEl>
                                        <p:attrNameLst>
                                          <p:attrName>ppt_x</p:attrName>
                                        </p:attrNameLst>
                                      </p:cBhvr>
                                      <p:tavLst>
                                        <p:tav tm="0">
                                          <p:val>
                                            <p:strVal val="#ppt_x-0.25"/>
                                          </p:val>
                                        </p:tav>
                                        <p:tav tm="100000">
                                          <p:val>
                                            <p:strVal val="#ppt_x"/>
                                          </p:val>
                                        </p:tav>
                                      </p:tavLst>
                                    </p:anim>
                                    <p:anim calcmode="lin" valueType="num">
                                      <p:cBhvr>
                                        <p:cTn id="233" dur="83" tmFilter="0.0,0.0; 0.25,0.07; 0.50,0.2; 0.75,0.467; 1.0,1.0">
                                          <p:stCondLst>
                                            <p:cond delay="0"/>
                                          </p:stCondLst>
                                        </p:cTn>
                                        <p:tgtEl>
                                          <p:spTgt spid="55"/>
                                        </p:tgtEl>
                                        <p:attrNameLst>
                                          <p:attrName>ppt_y</p:attrName>
                                        </p:attrNameLst>
                                      </p:cBhvr>
                                      <p:tavLst>
                                        <p:tav tm="0" fmla="#ppt_y-sin(pi*$)/3">
                                          <p:val>
                                            <p:fltVal val="0.5"/>
                                          </p:val>
                                        </p:tav>
                                        <p:tav tm="100000">
                                          <p:val>
                                            <p:fltVal val="1"/>
                                          </p:val>
                                        </p:tav>
                                      </p:tavLst>
                                    </p:anim>
                                    <p:anim calcmode="lin" valueType="num">
                                      <p:cBhvr>
                                        <p:cTn id="234" dur="83" tmFilter="0, 0; 0.125,0.2665; 0.25,0.4; 0.375,0.465; 0.5,0.5;  0.625,0.535; 0.75,0.6; 0.875,0.7335; 1,1">
                                          <p:stCondLst>
                                            <p:cond delay="83"/>
                                          </p:stCondLst>
                                        </p:cTn>
                                        <p:tgtEl>
                                          <p:spTgt spid="55"/>
                                        </p:tgtEl>
                                        <p:attrNameLst>
                                          <p:attrName>ppt_y</p:attrName>
                                        </p:attrNameLst>
                                      </p:cBhvr>
                                      <p:tavLst>
                                        <p:tav tm="0" fmla="#ppt_y-sin(pi*$)/9">
                                          <p:val>
                                            <p:fltVal val="0"/>
                                          </p:val>
                                        </p:tav>
                                        <p:tav tm="100000">
                                          <p:val>
                                            <p:fltVal val="1"/>
                                          </p:val>
                                        </p:tav>
                                      </p:tavLst>
                                    </p:anim>
                                    <p:anim calcmode="lin" valueType="num">
                                      <p:cBhvr>
                                        <p:cTn id="235" dur="41" tmFilter="0, 0; 0.125,0.2665; 0.25,0.4; 0.375,0.465; 0.5,0.5;  0.625,0.535; 0.75,0.6; 0.875,0.7335; 1,1">
                                          <p:stCondLst>
                                            <p:cond delay="166"/>
                                          </p:stCondLst>
                                        </p:cTn>
                                        <p:tgtEl>
                                          <p:spTgt spid="55"/>
                                        </p:tgtEl>
                                        <p:attrNameLst>
                                          <p:attrName>ppt_y</p:attrName>
                                        </p:attrNameLst>
                                      </p:cBhvr>
                                      <p:tavLst>
                                        <p:tav tm="0" fmla="#ppt_y-sin(pi*$)/27">
                                          <p:val>
                                            <p:fltVal val="0"/>
                                          </p:val>
                                        </p:tav>
                                        <p:tav tm="100000">
                                          <p:val>
                                            <p:fltVal val="1"/>
                                          </p:val>
                                        </p:tav>
                                      </p:tavLst>
                                    </p:anim>
                                    <p:anim calcmode="lin" valueType="num">
                                      <p:cBhvr>
                                        <p:cTn id="236" dur="21" tmFilter="0, 0; 0.125,0.2665; 0.25,0.4; 0.375,0.465; 0.5,0.5;  0.625,0.535; 0.75,0.6; 0.875,0.7335; 1,1">
                                          <p:stCondLst>
                                            <p:cond delay="207"/>
                                          </p:stCondLst>
                                        </p:cTn>
                                        <p:tgtEl>
                                          <p:spTgt spid="55"/>
                                        </p:tgtEl>
                                        <p:attrNameLst>
                                          <p:attrName>ppt_y</p:attrName>
                                        </p:attrNameLst>
                                      </p:cBhvr>
                                      <p:tavLst>
                                        <p:tav tm="0" fmla="#ppt_y-sin(pi*$)/81">
                                          <p:val>
                                            <p:fltVal val="0"/>
                                          </p:val>
                                        </p:tav>
                                        <p:tav tm="100000">
                                          <p:val>
                                            <p:fltVal val="1"/>
                                          </p:val>
                                        </p:tav>
                                      </p:tavLst>
                                    </p:anim>
                                    <p:animScale>
                                      <p:cBhvr>
                                        <p:cTn id="237" dur="3">
                                          <p:stCondLst>
                                            <p:cond delay="81"/>
                                          </p:stCondLst>
                                        </p:cTn>
                                        <p:tgtEl>
                                          <p:spTgt spid="55"/>
                                        </p:tgtEl>
                                      </p:cBhvr>
                                      <p:to x="100000" y="60000"/>
                                    </p:animScale>
                                    <p:animScale>
                                      <p:cBhvr>
                                        <p:cTn id="238" dur="21" decel="50000">
                                          <p:stCondLst>
                                            <p:cond delay="85"/>
                                          </p:stCondLst>
                                        </p:cTn>
                                        <p:tgtEl>
                                          <p:spTgt spid="55"/>
                                        </p:tgtEl>
                                      </p:cBhvr>
                                      <p:to x="100000" y="100000"/>
                                    </p:animScale>
                                    <p:animScale>
                                      <p:cBhvr>
                                        <p:cTn id="239" dur="3">
                                          <p:stCondLst>
                                            <p:cond delay="164"/>
                                          </p:stCondLst>
                                        </p:cTn>
                                        <p:tgtEl>
                                          <p:spTgt spid="55"/>
                                        </p:tgtEl>
                                      </p:cBhvr>
                                      <p:to x="100000" y="80000"/>
                                    </p:animScale>
                                    <p:animScale>
                                      <p:cBhvr>
                                        <p:cTn id="240" dur="21" decel="50000">
                                          <p:stCondLst>
                                            <p:cond delay="167"/>
                                          </p:stCondLst>
                                        </p:cTn>
                                        <p:tgtEl>
                                          <p:spTgt spid="55"/>
                                        </p:tgtEl>
                                      </p:cBhvr>
                                      <p:to x="100000" y="100000"/>
                                    </p:animScale>
                                    <p:animScale>
                                      <p:cBhvr>
                                        <p:cTn id="241" dur="3">
                                          <p:stCondLst>
                                            <p:cond delay="205"/>
                                          </p:stCondLst>
                                        </p:cTn>
                                        <p:tgtEl>
                                          <p:spTgt spid="55"/>
                                        </p:tgtEl>
                                      </p:cBhvr>
                                      <p:to x="100000" y="90000"/>
                                    </p:animScale>
                                    <p:animScale>
                                      <p:cBhvr>
                                        <p:cTn id="242" dur="21" decel="50000">
                                          <p:stCondLst>
                                            <p:cond delay="208"/>
                                          </p:stCondLst>
                                        </p:cTn>
                                        <p:tgtEl>
                                          <p:spTgt spid="55"/>
                                        </p:tgtEl>
                                      </p:cBhvr>
                                      <p:to x="100000" y="100000"/>
                                    </p:animScale>
                                    <p:animScale>
                                      <p:cBhvr>
                                        <p:cTn id="243" dur="3">
                                          <p:stCondLst>
                                            <p:cond delay="226"/>
                                          </p:stCondLst>
                                        </p:cTn>
                                        <p:tgtEl>
                                          <p:spTgt spid="55"/>
                                        </p:tgtEl>
                                      </p:cBhvr>
                                      <p:to x="100000" y="95000"/>
                                    </p:animScale>
                                    <p:animScale>
                                      <p:cBhvr>
                                        <p:cTn id="244" dur="21" decel="50000">
                                          <p:stCondLst>
                                            <p:cond delay="229"/>
                                          </p:stCondLst>
                                        </p:cTn>
                                        <p:tgtEl>
                                          <p:spTgt spid="55"/>
                                        </p:tgtEl>
                                      </p:cBhvr>
                                      <p:to x="100000" y="100000"/>
                                    </p:animScale>
                                  </p:childTnLst>
                                </p:cTn>
                              </p:par>
                              <p:par>
                                <p:cTn id="245" presetID="26" presetClass="entr" presetSubtype="0" fill="hold" grpId="0" nodeType="withEffect">
                                  <p:stCondLst>
                                    <p:cond delay="500"/>
                                  </p:stCondLst>
                                  <p:childTnLst>
                                    <p:set>
                                      <p:cBhvr>
                                        <p:cTn id="246" dur="1" fill="hold">
                                          <p:stCondLst>
                                            <p:cond delay="0"/>
                                          </p:stCondLst>
                                        </p:cTn>
                                        <p:tgtEl>
                                          <p:spTgt spid="56"/>
                                        </p:tgtEl>
                                        <p:attrNameLst>
                                          <p:attrName>style.visibility</p:attrName>
                                        </p:attrNameLst>
                                      </p:cBhvr>
                                      <p:to>
                                        <p:strVal val="visible"/>
                                      </p:to>
                                    </p:set>
                                    <p:animEffect transition="in" filter="wipe(down)">
                                      <p:cBhvr>
                                        <p:cTn id="247" dur="72">
                                          <p:stCondLst>
                                            <p:cond delay="0"/>
                                          </p:stCondLst>
                                        </p:cTn>
                                        <p:tgtEl>
                                          <p:spTgt spid="56"/>
                                        </p:tgtEl>
                                      </p:cBhvr>
                                    </p:animEffect>
                                    <p:anim calcmode="lin" valueType="num">
                                      <p:cBhvr>
                                        <p:cTn id="248" dur="228" tmFilter="0,0; 0.14,0.36; 0.43,0.73; 0.71,0.91; 1.0,1.0">
                                          <p:stCondLst>
                                            <p:cond delay="0"/>
                                          </p:stCondLst>
                                        </p:cTn>
                                        <p:tgtEl>
                                          <p:spTgt spid="56"/>
                                        </p:tgtEl>
                                        <p:attrNameLst>
                                          <p:attrName>ppt_x</p:attrName>
                                        </p:attrNameLst>
                                      </p:cBhvr>
                                      <p:tavLst>
                                        <p:tav tm="0">
                                          <p:val>
                                            <p:strVal val="#ppt_x-0.25"/>
                                          </p:val>
                                        </p:tav>
                                        <p:tav tm="100000">
                                          <p:val>
                                            <p:strVal val="#ppt_x"/>
                                          </p:val>
                                        </p:tav>
                                      </p:tavLst>
                                    </p:anim>
                                    <p:anim calcmode="lin" valueType="num">
                                      <p:cBhvr>
                                        <p:cTn id="249" dur="83" tmFilter="0.0,0.0; 0.25,0.07; 0.50,0.2; 0.75,0.467; 1.0,1.0">
                                          <p:stCondLst>
                                            <p:cond delay="0"/>
                                          </p:stCondLst>
                                        </p:cTn>
                                        <p:tgtEl>
                                          <p:spTgt spid="56"/>
                                        </p:tgtEl>
                                        <p:attrNameLst>
                                          <p:attrName>ppt_y</p:attrName>
                                        </p:attrNameLst>
                                      </p:cBhvr>
                                      <p:tavLst>
                                        <p:tav tm="0" fmla="#ppt_y-sin(pi*$)/3">
                                          <p:val>
                                            <p:fltVal val="0.5"/>
                                          </p:val>
                                        </p:tav>
                                        <p:tav tm="100000">
                                          <p:val>
                                            <p:fltVal val="1"/>
                                          </p:val>
                                        </p:tav>
                                      </p:tavLst>
                                    </p:anim>
                                    <p:anim calcmode="lin" valueType="num">
                                      <p:cBhvr>
                                        <p:cTn id="250" dur="83" tmFilter="0, 0; 0.125,0.2665; 0.25,0.4; 0.375,0.465; 0.5,0.5;  0.625,0.535; 0.75,0.6; 0.875,0.7335; 1,1">
                                          <p:stCondLst>
                                            <p:cond delay="83"/>
                                          </p:stCondLst>
                                        </p:cTn>
                                        <p:tgtEl>
                                          <p:spTgt spid="56"/>
                                        </p:tgtEl>
                                        <p:attrNameLst>
                                          <p:attrName>ppt_y</p:attrName>
                                        </p:attrNameLst>
                                      </p:cBhvr>
                                      <p:tavLst>
                                        <p:tav tm="0" fmla="#ppt_y-sin(pi*$)/9">
                                          <p:val>
                                            <p:fltVal val="0"/>
                                          </p:val>
                                        </p:tav>
                                        <p:tav tm="100000">
                                          <p:val>
                                            <p:fltVal val="1"/>
                                          </p:val>
                                        </p:tav>
                                      </p:tavLst>
                                    </p:anim>
                                    <p:anim calcmode="lin" valueType="num">
                                      <p:cBhvr>
                                        <p:cTn id="251" dur="41" tmFilter="0, 0; 0.125,0.2665; 0.25,0.4; 0.375,0.465; 0.5,0.5;  0.625,0.535; 0.75,0.6; 0.875,0.7335; 1,1">
                                          <p:stCondLst>
                                            <p:cond delay="166"/>
                                          </p:stCondLst>
                                        </p:cTn>
                                        <p:tgtEl>
                                          <p:spTgt spid="56"/>
                                        </p:tgtEl>
                                        <p:attrNameLst>
                                          <p:attrName>ppt_y</p:attrName>
                                        </p:attrNameLst>
                                      </p:cBhvr>
                                      <p:tavLst>
                                        <p:tav tm="0" fmla="#ppt_y-sin(pi*$)/27">
                                          <p:val>
                                            <p:fltVal val="0"/>
                                          </p:val>
                                        </p:tav>
                                        <p:tav tm="100000">
                                          <p:val>
                                            <p:fltVal val="1"/>
                                          </p:val>
                                        </p:tav>
                                      </p:tavLst>
                                    </p:anim>
                                    <p:anim calcmode="lin" valueType="num">
                                      <p:cBhvr>
                                        <p:cTn id="252" dur="21" tmFilter="0, 0; 0.125,0.2665; 0.25,0.4; 0.375,0.465; 0.5,0.5;  0.625,0.535; 0.75,0.6; 0.875,0.7335; 1,1">
                                          <p:stCondLst>
                                            <p:cond delay="207"/>
                                          </p:stCondLst>
                                        </p:cTn>
                                        <p:tgtEl>
                                          <p:spTgt spid="56"/>
                                        </p:tgtEl>
                                        <p:attrNameLst>
                                          <p:attrName>ppt_y</p:attrName>
                                        </p:attrNameLst>
                                      </p:cBhvr>
                                      <p:tavLst>
                                        <p:tav tm="0" fmla="#ppt_y-sin(pi*$)/81">
                                          <p:val>
                                            <p:fltVal val="0"/>
                                          </p:val>
                                        </p:tav>
                                        <p:tav tm="100000">
                                          <p:val>
                                            <p:fltVal val="1"/>
                                          </p:val>
                                        </p:tav>
                                      </p:tavLst>
                                    </p:anim>
                                    <p:animScale>
                                      <p:cBhvr>
                                        <p:cTn id="253" dur="3">
                                          <p:stCondLst>
                                            <p:cond delay="81"/>
                                          </p:stCondLst>
                                        </p:cTn>
                                        <p:tgtEl>
                                          <p:spTgt spid="56"/>
                                        </p:tgtEl>
                                      </p:cBhvr>
                                      <p:to x="100000" y="60000"/>
                                    </p:animScale>
                                    <p:animScale>
                                      <p:cBhvr>
                                        <p:cTn id="254" dur="21" decel="50000">
                                          <p:stCondLst>
                                            <p:cond delay="85"/>
                                          </p:stCondLst>
                                        </p:cTn>
                                        <p:tgtEl>
                                          <p:spTgt spid="56"/>
                                        </p:tgtEl>
                                      </p:cBhvr>
                                      <p:to x="100000" y="100000"/>
                                    </p:animScale>
                                    <p:animScale>
                                      <p:cBhvr>
                                        <p:cTn id="255" dur="3">
                                          <p:stCondLst>
                                            <p:cond delay="164"/>
                                          </p:stCondLst>
                                        </p:cTn>
                                        <p:tgtEl>
                                          <p:spTgt spid="56"/>
                                        </p:tgtEl>
                                      </p:cBhvr>
                                      <p:to x="100000" y="80000"/>
                                    </p:animScale>
                                    <p:animScale>
                                      <p:cBhvr>
                                        <p:cTn id="256" dur="21" decel="50000">
                                          <p:stCondLst>
                                            <p:cond delay="167"/>
                                          </p:stCondLst>
                                        </p:cTn>
                                        <p:tgtEl>
                                          <p:spTgt spid="56"/>
                                        </p:tgtEl>
                                      </p:cBhvr>
                                      <p:to x="100000" y="100000"/>
                                    </p:animScale>
                                    <p:animScale>
                                      <p:cBhvr>
                                        <p:cTn id="257" dur="3">
                                          <p:stCondLst>
                                            <p:cond delay="205"/>
                                          </p:stCondLst>
                                        </p:cTn>
                                        <p:tgtEl>
                                          <p:spTgt spid="56"/>
                                        </p:tgtEl>
                                      </p:cBhvr>
                                      <p:to x="100000" y="90000"/>
                                    </p:animScale>
                                    <p:animScale>
                                      <p:cBhvr>
                                        <p:cTn id="258" dur="21" decel="50000">
                                          <p:stCondLst>
                                            <p:cond delay="208"/>
                                          </p:stCondLst>
                                        </p:cTn>
                                        <p:tgtEl>
                                          <p:spTgt spid="56"/>
                                        </p:tgtEl>
                                      </p:cBhvr>
                                      <p:to x="100000" y="100000"/>
                                    </p:animScale>
                                    <p:animScale>
                                      <p:cBhvr>
                                        <p:cTn id="259" dur="3">
                                          <p:stCondLst>
                                            <p:cond delay="226"/>
                                          </p:stCondLst>
                                        </p:cTn>
                                        <p:tgtEl>
                                          <p:spTgt spid="56"/>
                                        </p:tgtEl>
                                      </p:cBhvr>
                                      <p:to x="100000" y="95000"/>
                                    </p:animScale>
                                    <p:animScale>
                                      <p:cBhvr>
                                        <p:cTn id="260" dur="21" decel="50000">
                                          <p:stCondLst>
                                            <p:cond delay="229"/>
                                          </p:stCondLst>
                                        </p:cTn>
                                        <p:tgtEl>
                                          <p:spTgt spid="56"/>
                                        </p:tgtEl>
                                      </p:cBhvr>
                                      <p:to x="100000" y="100000"/>
                                    </p:animScale>
                                  </p:childTnLst>
                                </p:cTn>
                              </p:par>
                              <p:par>
                                <p:cTn id="261" presetID="26" presetClass="entr" presetSubtype="0" fill="hold" grpId="0" nodeType="withEffect">
                                  <p:stCondLst>
                                    <p:cond delay="1500"/>
                                  </p:stCondLst>
                                  <p:childTnLst>
                                    <p:set>
                                      <p:cBhvr>
                                        <p:cTn id="262" dur="1" fill="hold">
                                          <p:stCondLst>
                                            <p:cond delay="0"/>
                                          </p:stCondLst>
                                        </p:cTn>
                                        <p:tgtEl>
                                          <p:spTgt spid="58"/>
                                        </p:tgtEl>
                                        <p:attrNameLst>
                                          <p:attrName>style.visibility</p:attrName>
                                        </p:attrNameLst>
                                      </p:cBhvr>
                                      <p:to>
                                        <p:strVal val="visible"/>
                                      </p:to>
                                    </p:set>
                                    <p:animEffect transition="in" filter="wipe(down)">
                                      <p:cBhvr>
                                        <p:cTn id="263" dur="72">
                                          <p:stCondLst>
                                            <p:cond delay="0"/>
                                          </p:stCondLst>
                                        </p:cTn>
                                        <p:tgtEl>
                                          <p:spTgt spid="58"/>
                                        </p:tgtEl>
                                      </p:cBhvr>
                                    </p:animEffect>
                                    <p:anim calcmode="lin" valueType="num">
                                      <p:cBhvr>
                                        <p:cTn id="264" dur="228" tmFilter="0,0; 0.14,0.36; 0.43,0.73; 0.71,0.91; 1.0,1.0">
                                          <p:stCondLst>
                                            <p:cond delay="0"/>
                                          </p:stCondLst>
                                        </p:cTn>
                                        <p:tgtEl>
                                          <p:spTgt spid="58"/>
                                        </p:tgtEl>
                                        <p:attrNameLst>
                                          <p:attrName>ppt_x</p:attrName>
                                        </p:attrNameLst>
                                      </p:cBhvr>
                                      <p:tavLst>
                                        <p:tav tm="0">
                                          <p:val>
                                            <p:strVal val="#ppt_x-0.25"/>
                                          </p:val>
                                        </p:tav>
                                        <p:tav tm="100000">
                                          <p:val>
                                            <p:strVal val="#ppt_x"/>
                                          </p:val>
                                        </p:tav>
                                      </p:tavLst>
                                    </p:anim>
                                    <p:anim calcmode="lin" valueType="num">
                                      <p:cBhvr>
                                        <p:cTn id="265" dur="83" tmFilter="0.0,0.0; 0.25,0.07; 0.50,0.2; 0.75,0.467; 1.0,1.0">
                                          <p:stCondLst>
                                            <p:cond delay="0"/>
                                          </p:stCondLst>
                                        </p:cTn>
                                        <p:tgtEl>
                                          <p:spTgt spid="58"/>
                                        </p:tgtEl>
                                        <p:attrNameLst>
                                          <p:attrName>ppt_y</p:attrName>
                                        </p:attrNameLst>
                                      </p:cBhvr>
                                      <p:tavLst>
                                        <p:tav tm="0" fmla="#ppt_y-sin(pi*$)/3">
                                          <p:val>
                                            <p:fltVal val="0.5"/>
                                          </p:val>
                                        </p:tav>
                                        <p:tav tm="100000">
                                          <p:val>
                                            <p:fltVal val="1"/>
                                          </p:val>
                                        </p:tav>
                                      </p:tavLst>
                                    </p:anim>
                                    <p:anim calcmode="lin" valueType="num">
                                      <p:cBhvr>
                                        <p:cTn id="266" dur="83" tmFilter="0, 0; 0.125,0.2665; 0.25,0.4; 0.375,0.465; 0.5,0.5;  0.625,0.535; 0.75,0.6; 0.875,0.7335; 1,1">
                                          <p:stCondLst>
                                            <p:cond delay="83"/>
                                          </p:stCondLst>
                                        </p:cTn>
                                        <p:tgtEl>
                                          <p:spTgt spid="58"/>
                                        </p:tgtEl>
                                        <p:attrNameLst>
                                          <p:attrName>ppt_y</p:attrName>
                                        </p:attrNameLst>
                                      </p:cBhvr>
                                      <p:tavLst>
                                        <p:tav tm="0" fmla="#ppt_y-sin(pi*$)/9">
                                          <p:val>
                                            <p:fltVal val="0"/>
                                          </p:val>
                                        </p:tav>
                                        <p:tav tm="100000">
                                          <p:val>
                                            <p:fltVal val="1"/>
                                          </p:val>
                                        </p:tav>
                                      </p:tavLst>
                                    </p:anim>
                                    <p:anim calcmode="lin" valueType="num">
                                      <p:cBhvr>
                                        <p:cTn id="267" dur="41" tmFilter="0, 0; 0.125,0.2665; 0.25,0.4; 0.375,0.465; 0.5,0.5;  0.625,0.535; 0.75,0.6; 0.875,0.7335; 1,1">
                                          <p:stCondLst>
                                            <p:cond delay="166"/>
                                          </p:stCondLst>
                                        </p:cTn>
                                        <p:tgtEl>
                                          <p:spTgt spid="58"/>
                                        </p:tgtEl>
                                        <p:attrNameLst>
                                          <p:attrName>ppt_y</p:attrName>
                                        </p:attrNameLst>
                                      </p:cBhvr>
                                      <p:tavLst>
                                        <p:tav tm="0" fmla="#ppt_y-sin(pi*$)/27">
                                          <p:val>
                                            <p:fltVal val="0"/>
                                          </p:val>
                                        </p:tav>
                                        <p:tav tm="100000">
                                          <p:val>
                                            <p:fltVal val="1"/>
                                          </p:val>
                                        </p:tav>
                                      </p:tavLst>
                                    </p:anim>
                                    <p:anim calcmode="lin" valueType="num">
                                      <p:cBhvr>
                                        <p:cTn id="268" dur="21" tmFilter="0, 0; 0.125,0.2665; 0.25,0.4; 0.375,0.465; 0.5,0.5;  0.625,0.535; 0.75,0.6; 0.875,0.7335; 1,1">
                                          <p:stCondLst>
                                            <p:cond delay="207"/>
                                          </p:stCondLst>
                                        </p:cTn>
                                        <p:tgtEl>
                                          <p:spTgt spid="58"/>
                                        </p:tgtEl>
                                        <p:attrNameLst>
                                          <p:attrName>ppt_y</p:attrName>
                                        </p:attrNameLst>
                                      </p:cBhvr>
                                      <p:tavLst>
                                        <p:tav tm="0" fmla="#ppt_y-sin(pi*$)/81">
                                          <p:val>
                                            <p:fltVal val="0"/>
                                          </p:val>
                                        </p:tav>
                                        <p:tav tm="100000">
                                          <p:val>
                                            <p:fltVal val="1"/>
                                          </p:val>
                                        </p:tav>
                                      </p:tavLst>
                                    </p:anim>
                                    <p:animScale>
                                      <p:cBhvr>
                                        <p:cTn id="269" dur="3">
                                          <p:stCondLst>
                                            <p:cond delay="81"/>
                                          </p:stCondLst>
                                        </p:cTn>
                                        <p:tgtEl>
                                          <p:spTgt spid="58"/>
                                        </p:tgtEl>
                                      </p:cBhvr>
                                      <p:to x="100000" y="60000"/>
                                    </p:animScale>
                                    <p:animScale>
                                      <p:cBhvr>
                                        <p:cTn id="270" dur="21" decel="50000">
                                          <p:stCondLst>
                                            <p:cond delay="85"/>
                                          </p:stCondLst>
                                        </p:cTn>
                                        <p:tgtEl>
                                          <p:spTgt spid="58"/>
                                        </p:tgtEl>
                                      </p:cBhvr>
                                      <p:to x="100000" y="100000"/>
                                    </p:animScale>
                                    <p:animScale>
                                      <p:cBhvr>
                                        <p:cTn id="271" dur="3">
                                          <p:stCondLst>
                                            <p:cond delay="164"/>
                                          </p:stCondLst>
                                        </p:cTn>
                                        <p:tgtEl>
                                          <p:spTgt spid="58"/>
                                        </p:tgtEl>
                                      </p:cBhvr>
                                      <p:to x="100000" y="80000"/>
                                    </p:animScale>
                                    <p:animScale>
                                      <p:cBhvr>
                                        <p:cTn id="272" dur="21" decel="50000">
                                          <p:stCondLst>
                                            <p:cond delay="167"/>
                                          </p:stCondLst>
                                        </p:cTn>
                                        <p:tgtEl>
                                          <p:spTgt spid="58"/>
                                        </p:tgtEl>
                                      </p:cBhvr>
                                      <p:to x="100000" y="100000"/>
                                    </p:animScale>
                                    <p:animScale>
                                      <p:cBhvr>
                                        <p:cTn id="273" dur="3">
                                          <p:stCondLst>
                                            <p:cond delay="205"/>
                                          </p:stCondLst>
                                        </p:cTn>
                                        <p:tgtEl>
                                          <p:spTgt spid="58"/>
                                        </p:tgtEl>
                                      </p:cBhvr>
                                      <p:to x="100000" y="90000"/>
                                    </p:animScale>
                                    <p:animScale>
                                      <p:cBhvr>
                                        <p:cTn id="274" dur="21" decel="50000">
                                          <p:stCondLst>
                                            <p:cond delay="208"/>
                                          </p:stCondLst>
                                        </p:cTn>
                                        <p:tgtEl>
                                          <p:spTgt spid="58"/>
                                        </p:tgtEl>
                                      </p:cBhvr>
                                      <p:to x="100000" y="100000"/>
                                    </p:animScale>
                                    <p:animScale>
                                      <p:cBhvr>
                                        <p:cTn id="275" dur="3">
                                          <p:stCondLst>
                                            <p:cond delay="226"/>
                                          </p:stCondLst>
                                        </p:cTn>
                                        <p:tgtEl>
                                          <p:spTgt spid="58"/>
                                        </p:tgtEl>
                                      </p:cBhvr>
                                      <p:to x="100000" y="95000"/>
                                    </p:animScale>
                                    <p:animScale>
                                      <p:cBhvr>
                                        <p:cTn id="276" dur="21" decel="50000">
                                          <p:stCondLst>
                                            <p:cond delay="229"/>
                                          </p:stCondLst>
                                        </p:cTn>
                                        <p:tgtEl>
                                          <p:spTgt spid="58"/>
                                        </p:tgtEl>
                                      </p:cBhvr>
                                      <p:to x="100000" y="100000"/>
                                    </p:animScale>
                                  </p:childTnLst>
                                </p:cTn>
                              </p:par>
                              <p:par>
                                <p:cTn id="277" presetID="22" presetClass="entr" presetSubtype="4" fill="hold" grpId="0" nodeType="withEffect">
                                  <p:stCondLst>
                                    <p:cond delay="500"/>
                                  </p:stCondLst>
                                  <p:childTnLst>
                                    <p:set>
                                      <p:cBhvr>
                                        <p:cTn id="278" dur="1" fill="hold">
                                          <p:stCondLst>
                                            <p:cond delay="0"/>
                                          </p:stCondLst>
                                        </p:cTn>
                                        <p:tgtEl>
                                          <p:spTgt spid="43"/>
                                        </p:tgtEl>
                                        <p:attrNameLst>
                                          <p:attrName>style.visibility</p:attrName>
                                        </p:attrNameLst>
                                      </p:cBhvr>
                                      <p:to>
                                        <p:strVal val="visible"/>
                                      </p:to>
                                    </p:set>
                                    <p:animEffect transition="in" filter="wipe(down)">
                                      <p:cBhvr>
                                        <p:cTn id="279" dur="250"/>
                                        <p:tgtEl>
                                          <p:spTgt spid="43"/>
                                        </p:tgtEl>
                                      </p:cBhvr>
                                    </p:animEffect>
                                  </p:childTnLst>
                                </p:cTn>
                              </p:par>
                              <p:par>
                                <p:cTn id="280" presetID="42" presetClass="path" presetSubtype="0" fill="hold" grpId="1" nodeType="withEffect">
                                  <p:stCondLst>
                                    <p:cond delay="500"/>
                                  </p:stCondLst>
                                  <p:childTnLst>
                                    <p:animMotion origin="layout" path="M 1.08185 -1.03885 L -0.89951 0.85777 " pathEditMode="relative" rAng="0" ptsTypes="AA">
                                      <p:cBhvr>
                                        <p:cTn id="281" dur="2000" spd="-100000" fill="hold"/>
                                        <p:tgtEl>
                                          <p:spTgt spid="43"/>
                                        </p:tgtEl>
                                        <p:attrNameLst>
                                          <p:attrName>ppt_x</p:attrName>
                                          <p:attrName>ppt_y</p:attrName>
                                        </p:attrNameLst>
                                      </p:cBhvr>
                                      <p:rCtr x="-99074" y="94820"/>
                                    </p:animMotion>
                                  </p:childTnLst>
                                </p:cTn>
                              </p:par>
                              <p:par>
                                <p:cTn id="282" presetID="22" presetClass="entr" presetSubtype="4" fill="hold" grpId="0" nodeType="withEffect">
                                  <p:stCondLst>
                                    <p:cond delay="1500"/>
                                  </p:stCondLst>
                                  <p:childTnLst>
                                    <p:set>
                                      <p:cBhvr>
                                        <p:cTn id="283" dur="1" fill="hold">
                                          <p:stCondLst>
                                            <p:cond delay="0"/>
                                          </p:stCondLst>
                                        </p:cTn>
                                        <p:tgtEl>
                                          <p:spTgt spid="44"/>
                                        </p:tgtEl>
                                        <p:attrNameLst>
                                          <p:attrName>style.visibility</p:attrName>
                                        </p:attrNameLst>
                                      </p:cBhvr>
                                      <p:to>
                                        <p:strVal val="visible"/>
                                      </p:to>
                                    </p:set>
                                    <p:animEffect transition="in" filter="wipe(down)">
                                      <p:cBhvr>
                                        <p:cTn id="284" dur="250"/>
                                        <p:tgtEl>
                                          <p:spTgt spid="44"/>
                                        </p:tgtEl>
                                      </p:cBhvr>
                                    </p:animEffect>
                                  </p:childTnLst>
                                </p:cTn>
                              </p:par>
                              <p:par>
                                <p:cTn id="285" presetID="42" presetClass="path" presetSubtype="0" fill="hold" grpId="1" nodeType="withEffect">
                                  <p:stCondLst>
                                    <p:cond delay="1500"/>
                                  </p:stCondLst>
                                  <p:childTnLst>
                                    <p:animMotion origin="layout" path="M 1.15371 -1.10733 L -0.70444 0.67099 " pathEditMode="relative" rAng="0" ptsTypes="AA">
                                      <p:cBhvr>
                                        <p:cTn id="286" dur="2000" spd="-100000" fill="hold"/>
                                        <p:tgtEl>
                                          <p:spTgt spid="44"/>
                                        </p:tgtEl>
                                        <p:attrNameLst>
                                          <p:attrName>ppt_x</p:attrName>
                                          <p:attrName>ppt_y</p:attrName>
                                        </p:attrNameLst>
                                      </p:cBhvr>
                                      <p:rCtr x="-92914" y="88916"/>
                                    </p:animMotion>
                                  </p:childTnLst>
                                </p:cTn>
                              </p:par>
                              <p:par>
                                <p:cTn id="287" presetID="22" presetClass="entr" presetSubtype="4" fill="hold" grpId="0" nodeType="withEffect">
                                  <p:stCondLst>
                                    <p:cond delay="1250"/>
                                  </p:stCondLst>
                                  <p:childTnLst>
                                    <p:set>
                                      <p:cBhvr>
                                        <p:cTn id="288" dur="1" fill="hold">
                                          <p:stCondLst>
                                            <p:cond delay="0"/>
                                          </p:stCondLst>
                                        </p:cTn>
                                        <p:tgtEl>
                                          <p:spTgt spid="45"/>
                                        </p:tgtEl>
                                        <p:attrNameLst>
                                          <p:attrName>style.visibility</p:attrName>
                                        </p:attrNameLst>
                                      </p:cBhvr>
                                      <p:to>
                                        <p:strVal val="visible"/>
                                      </p:to>
                                    </p:set>
                                    <p:animEffect transition="in" filter="wipe(down)">
                                      <p:cBhvr>
                                        <p:cTn id="289" dur="250"/>
                                        <p:tgtEl>
                                          <p:spTgt spid="45"/>
                                        </p:tgtEl>
                                      </p:cBhvr>
                                    </p:animEffect>
                                  </p:childTnLst>
                                </p:cTn>
                              </p:par>
                              <p:par>
                                <p:cTn id="290" presetID="42" presetClass="path" presetSubtype="0" fill="hold" grpId="1" nodeType="withEffect">
                                  <p:stCondLst>
                                    <p:cond delay="1250"/>
                                  </p:stCondLst>
                                  <p:childTnLst>
                                    <p:animMotion origin="layout" path="M 0.93086 -0.89421 L -0.78074 0.74429 " pathEditMode="relative" rAng="0" ptsTypes="AA">
                                      <p:cBhvr>
                                        <p:cTn id="291" dur="2000" spd="-100000" fill="hold"/>
                                        <p:tgtEl>
                                          <p:spTgt spid="45"/>
                                        </p:tgtEl>
                                        <p:attrNameLst>
                                          <p:attrName>ppt_x</p:attrName>
                                          <p:attrName>ppt_y</p:attrName>
                                        </p:attrNameLst>
                                      </p:cBhvr>
                                      <p:rCtr x="-85580" y="81914"/>
                                    </p:animMotion>
                                  </p:childTnLst>
                                </p:cTn>
                              </p:par>
                              <p:par>
                                <p:cTn id="292" presetID="22" presetClass="entr" presetSubtype="4" fill="hold" grpId="0" nodeType="withEffect">
                                  <p:stCondLst>
                                    <p:cond delay="500"/>
                                  </p:stCondLst>
                                  <p:childTnLst>
                                    <p:set>
                                      <p:cBhvr>
                                        <p:cTn id="293" dur="1" fill="hold">
                                          <p:stCondLst>
                                            <p:cond delay="0"/>
                                          </p:stCondLst>
                                        </p:cTn>
                                        <p:tgtEl>
                                          <p:spTgt spid="54"/>
                                        </p:tgtEl>
                                        <p:attrNameLst>
                                          <p:attrName>style.visibility</p:attrName>
                                        </p:attrNameLst>
                                      </p:cBhvr>
                                      <p:to>
                                        <p:strVal val="visible"/>
                                      </p:to>
                                    </p:set>
                                    <p:animEffect transition="in" filter="wipe(down)">
                                      <p:cBhvr>
                                        <p:cTn id="294" dur="250"/>
                                        <p:tgtEl>
                                          <p:spTgt spid="54"/>
                                        </p:tgtEl>
                                      </p:cBhvr>
                                    </p:animEffect>
                                  </p:childTnLst>
                                </p:cTn>
                              </p:par>
                              <p:par>
                                <p:cTn id="295" presetID="42" presetClass="path" presetSubtype="0" fill="hold" grpId="1" nodeType="withEffect">
                                  <p:stCondLst>
                                    <p:cond delay="500"/>
                                  </p:stCondLst>
                                  <p:childTnLst>
                                    <p:animMotion origin="layout" path="M 1.32605 -1.27238 L -0.84963 0.81014 " pathEditMode="relative" rAng="0" ptsTypes="AA">
                                      <p:cBhvr>
                                        <p:cTn id="296" dur="2000" spd="-100000" fill="hold"/>
                                        <p:tgtEl>
                                          <p:spTgt spid="54"/>
                                        </p:tgtEl>
                                        <p:attrNameLst>
                                          <p:attrName>ppt_x</p:attrName>
                                          <p:attrName>ppt_y</p:attrName>
                                        </p:attrNameLst>
                                      </p:cBhvr>
                                      <p:rCtr x="-108778" y="104126"/>
                                    </p:animMotion>
                                  </p:childTnLst>
                                </p:cTn>
                              </p:par>
                              <p:par>
                                <p:cTn id="297" presetID="22" presetClass="entr" presetSubtype="4" fill="hold" grpId="0" nodeType="withEffect">
                                  <p:stCondLst>
                                    <p:cond delay="1000"/>
                                  </p:stCondLst>
                                  <p:childTnLst>
                                    <p:set>
                                      <p:cBhvr>
                                        <p:cTn id="298" dur="1" fill="hold">
                                          <p:stCondLst>
                                            <p:cond delay="0"/>
                                          </p:stCondLst>
                                        </p:cTn>
                                        <p:tgtEl>
                                          <p:spTgt spid="57"/>
                                        </p:tgtEl>
                                        <p:attrNameLst>
                                          <p:attrName>style.visibility</p:attrName>
                                        </p:attrNameLst>
                                      </p:cBhvr>
                                      <p:to>
                                        <p:strVal val="visible"/>
                                      </p:to>
                                    </p:set>
                                    <p:animEffect transition="in" filter="wipe(down)">
                                      <p:cBhvr>
                                        <p:cTn id="299" dur="250"/>
                                        <p:tgtEl>
                                          <p:spTgt spid="57"/>
                                        </p:tgtEl>
                                      </p:cBhvr>
                                    </p:animEffect>
                                  </p:childTnLst>
                                </p:cTn>
                              </p:par>
                              <p:par>
                                <p:cTn id="300" presetID="42" presetClass="path" presetSubtype="0" fill="hold" grpId="1" nodeType="withEffect">
                                  <p:stCondLst>
                                    <p:cond delay="1000"/>
                                  </p:stCondLst>
                                  <p:childTnLst>
                                    <p:animMotion origin="layout" path="M 1.04198 -1.00066 L -0.71049 0.67712 " pathEditMode="relative" rAng="0" ptsTypes="AA">
                                      <p:cBhvr>
                                        <p:cTn id="301" dur="2000" spd="-100000" fill="hold"/>
                                        <p:tgtEl>
                                          <p:spTgt spid="57"/>
                                        </p:tgtEl>
                                        <p:attrNameLst>
                                          <p:attrName>ppt_x</p:attrName>
                                          <p:attrName>ppt_y</p:attrName>
                                        </p:attrNameLst>
                                      </p:cBhvr>
                                      <p:rCtr x="-87630" y="83889"/>
                                    </p:animMotion>
                                  </p:childTnLst>
                                </p:cTn>
                              </p:par>
                              <p:par>
                                <p:cTn id="302" presetID="22" presetClass="entr" presetSubtype="4" fill="hold" grpId="0" nodeType="withEffect">
                                  <p:stCondLst>
                                    <p:cond delay="500"/>
                                  </p:stCondLst>
                                  <p:childTnLst>
                                    <p:set>
                                      <p:cBhvr>
                                        <p:cTn id="303" dur="1" fill="hold">
                                          <p:stCondLst>
                                            <p:cond delay="0"/>
                                          </p:stCondLst>
                                        </p:cTn>
                                        <p:tgtEl>
                                          <p:spTgt spid="59"/>
                                        </p:tgtEl>
                                        <p:attrNameLst>
                                          <p:attrName>style.visibility</p:attrName>
                                        </p:attrNameLst>
                                      </p:cBhvr>
                                      <p:to>
                                        <p:strVal val="visible"/>
                                      </p:to>
                                    </p:set>
                                    <p:animEffect transition="in" filter="wipe(down)">
                                      <p:cBhvr>
                                        <p:cTn id="304" dur="250"/>
                                        <p:tgtEl>
                                          <p:spTgt spid="59"/>
                                        </p:tgtEl>
                                      </p:cBhvr>
                                    </p:animEffect>
                                  </p:childTnLst>
                                </p:cTn>
                              </p:par>
                              <p:par>
                                <p:cTn id="305" presetID="42" presetClass="path" presetSubtype="0" fill="hold" grpId="1" nodeType="withEffect">
                                  <p:stCondLst>
                                    <p:cond delay="500"/>
                                  </p:stCondLst>
                                  <p:childTnLst>
                                    <p:animMotion origin="layout" path="M 1.08185 -1.03885 L -0.89951 0.85777 " pathEditMode="relative" rAng="0" ptsTypes="AA">
                                      <p:cBhvr>
                                        <p:cTn id="306" dur="2000" spd="-100000" fill="hold"/>
                                        <p:tgtEl>
                                          <p:spTgt spid="59"/>
                                        </p:tgtEl>
                                        <p:attrNameLst>
                                          <p:attrName>ppt_x</p:attrName>
                                          <p:attrName>ppt_y</p:attrName>
                                        </p:attrNameLst>
                                      </p:cBhvr>
                                      <p:rCtr x="-99074" y="94820"/>
                                    </p:animMotion>
                                  </p:childTnLst>
                                </p:cTn>
                              </p:par>
                              <p:par>
                                <p:cTn id="307" presetID="22" presetClass="entr" presetSubtype="4" fill="hold" grpId="0" nodeType="withEffect">
                                  <p:stCondLst>
                                    <p:cond delay="1500"/>
                                  </p:stCondLst>
                                  <p:childTnLst>
                                    <p:set>
                                      <p:cBhvr>
                                        <p:cTn id="308" dur="1" fill="hold">
                                          <p:stCondLst>
                                            <p:cond delay="0"/>
                                          </p:stCondLst>
                                        </p:cTn>
                                        <p:tgtEl>
                                          <p:spTgt spid="60"/>
                                        </p:tgtEl>
                                        <p:attrNameLst>
                                          <p:attrName>style.visibility</p:attrName>
                                        </p:attrNameLst>
                                      </p:cBhvr>
                                      <p:to>
                                        <p:strVal val="visible"/>
                                      </p:to>
                                    </p:set>
                                    <p:animEffect transition="in" filter="wipe(down)">
                                      <p:cBhvr>
                                        <p:cTn id="309" dur="250"/>
                                        <p:tgtEl>
                                          <p:spTgt spid="60"/>
                                        </p:tgtEl>
                                      </p:cBhvr>
                                    </p:animEffect>
                                  </p:childTnLst>
                                </p:cTn>
                              </p:par>
                              <p:par>
                                <p:cTn id="310" presetID="42" presetClass="path" presetSubtype="0" fill="hold" grpId="1" nodeType="withEffect">
                                  <p:stCondLst>
                                    <p:cond delay="1500"/>
                                  </p:stCondLst>
                                  <p:childTnLst>
                                    <p:animMotion origin="layout" path="M 1.31444 -1.26142 L -0.70445 0.67098 " pathEditMode="relative" rAng="0" ptsTypes="AA">
                                      <p:cBhvr>
                                        <p:cTn id="311" dur="2000" spd="-100000" fill="hold"/>
                                        <p:tgtEl>
                                          <p:spTgt spid="60"/>
                                        </p:tgtEl>
                                        <p:attrNameLst>
                                          <p:attrName>ppt_x</p:attrName>
                                          <p:attrName>ppt_y</p:attrName>
                                        </p:attrNameLst>
                                      </p:cBhvr>
                                      <p:rCtr x="-100951" y="96620"/>
                                    </p:animMotion>
                                  </p:childTnLst>
                                </p:cTn>
                              </p:par>
                              <p:par>
                                <p:cTn id="312" presetID="22" presetClass="entr" presetSubtype="4" fill="hold" grpId="0" nodeType="withEffect">
                                  <p:stCondLst>
                                    <p:cond delay="1250"/>
                                  </p:stCondLst>
                                  <p:childTnLst>
                                    <p:set>
                                      <p:cBhvr>
                                        <p:cTn id="313" dur="1" fill="hold">
                                          <p:stCondLst>
                                            <p:cond delay="0"/>
                                          </p:stCondLst>
                                        </p:cTn>
                                        <p:tgtEl>
                                          <p:spTgt spid="61"/>
                                        </p:tgtEl>
                                        <p:attrNameLst>
                                          <p:attrName>style.visibility</p:attrName>
                                        </p:attrNameLst>
                                      </p:cBhvr>
                                      <p:to>
                                        <p:strVal val="visible"/>
                                      </p:to>
                                    </p:set>
                                    <p:animEffect transition="in" filter="wipe(down)">
                                      <p:cBhvr>
                                        <p:cTn id="314" dur="250"/>
                                        <p:tgtEl>
                                          <p:spTgt spid="61"/>
                                        </p:tgtEl>
                                      </p:cBhvr>
                                    </p:animEffect>
                                  </p:childTnLst>
                                </p:cTn>
                              </p:par>
                              <p:par>
                                <p:cTn id="315" presetID="42" presetClass="path" presetSubtype="0" fill="hold" grpId="1" nodeType="withEffect">
                                  <p:stCondLst>
                                    <p:cond delay="1250"/>
                                  </p:stCondLst>
                                  <p:childTnLst>
                                    <p:animMotion origin="layout" path="M 1.15296 -1.10689 L -0.78074 0.74429 " pathEditMode="relative" rAng="0" ptsTypes="AA">
                                      <p:cBhvr>
                                        <p:cTn id="316" dur="2000" spd="-100000" fill="hold"/>
                                        <p:tgtEl>
                                          <p:spTgt spid="61"/>
                                        </p:tgtEl>
                                        <p:attrNameLst>
                                          <p:attrName>ppt_x</p:attrName>
                                          <p:attrName>ppt_y</p:attrName>
                                        </p:attrNameLst>
                                      </p:cBhvr>
                                      <p:rCtr x="-96679" y="92559"/>
                                    </p:animMotion>
                                  </p:childTnLst>
                                </p:cTn>
                              </p:par>
                              <p:par>
                                <p:cTn id="317" presetID="22" presetClass="entr" presetSubtype="4" fill="hold" grpId="0" nodeType="withEffect">
                                  <p:stCondLst>
                                    <p:cond delay="500"/>
                                  </p:stCondLst>
                                  <p:childTnLst>
                                    <p:set>
                                      <p:cBhvr>
                                        <p:cTn id="318" dur="1" fill="hold">
                                          <p:stCondLst>
                                            <p:cond delay="0"/>
                                          </p:stCondLst>
                                        </p:cTn>
                                        <p:tgtEl>
                                          <p:spTgt spid="62"/>
                                        </p:tgtEl>
                                        <p:attrNameLst>
                                          <p:attrName>style.visibility</p:attrName>
                                        </p:attrNameLst>
                                      </p:cBhvr>
                                      <p:to>
                                        <p:strVal val="visible"/>
                                      </p:to>
                                    </p:set>
                                    <p:animEffect transition="in" filter="wipe(down)">
                                      <p:cBhvr>
                                        <p:cTn id="319" dur="250"/>
                                        <p:tgtEl>
                                          <p:spTgt spid="62"/>
                                        </p:tgtEl>
                                      </p:cBhvr>
                                    </p:animEffect>
                                  </p:childTnLst>
                                </p:cTn>
                              </p:par>
                              <p:par>
                                <p:cTn id="320" presetID="42" presetClass="path" presetSubtype="0" fill="hold" grpId="1" nodeType="withEffect">
                                  <p:stCondLst>
                                    <p:cond delay="500"/>
                                  </p:stCondLst>
                                  <p:childTnLst>
                                    <p:animMotion origin="layout" path="M 1.48185 -1.42142 L -0.84963 0.81014 " pathEditMode="relative" rAng="0" ptsTypes="AA">
                                      <p:cBhvr>
                                        <p:cTn id="321" dur="2000" spd="-100000" fill="hold"/>
                                        <p:tgtEl>
                                          <p:spTgt spid="62"/>
                                        </p:tgtEl>
                                        <p:attrNameLst>
                                          <p:attrName>ppt_x</p:attrName>
                                          <p:attrName>ppt_y</p:attrName>
                                        </p:attrNameLst>
                                      </p:cBhvr>
                                      <p:rCtr x="-116568" y="111567"/>
                                    </p:animMotion>
                                  </p:childTnLst>
                                </p:cTn>
                              </p:par>
                              <p:par>
                                <p:cTn id="322" presetID="22" presetClass="entr" presetSubtype="4" fill="hold" grpId="0" nodeType="withEffect">
                                  <p:stCondLst>
                                    <p:cond delay="1000"/>
                                  </p:stCondLst>
                                  <p:childTnLst>
                                    <p:set>
                                      <p:cBhvr>
                                        <p:cTn id="323" dur="1" fill="hold">
                                          <p:stCondLst>
                                            <p:cond delay="0"/>
                                          </p:stCondLst>
                                        </p:cTn>
                                        <p:tgtEl>
                                          <p:spTgt spid="63"/>
                                        </p:tgtEl>
                                        <p:attrNameLst>
                                          <p:attrName>style.visibility</p:attrName>
                                        </p:attrNameLst>
                                      </p:cBhvr>
                                      <p:to>
                                        <p:strVal val="visible"/>
                                      </p:to>
                                    </p:set>
                                    <p:animEffect transition="in" filter="wipe(down)">
                                      <p:cBhvr>
                                        <p:cTn id="324" dur="250"/>
                                        <p:tgtEl>
                                          <p:spTgt spid="63"/>
                                        </p:tgtEl>
                                      </p:cBhvr>
                                    </p:animEffect>
                                  </p:childTnLst>
                                </p:cTn>
                              </p:par>
                              <p:par>
                                <p:cTn id="325" presetID="42" presetClass="path" presetSubtype="0" fill="hold" grpId="1" nodeType="withEffect">
                                  <p:stCondLst>
                                    <p:cond delay="1000"/>
                                  </p:stCondLst>
                                  <p:childTnLst>
                                    <p:animMotion origin="layout" path="M 1.17506 -1.12796 L -0.7105 0.67713 " pathEditMode="relative" rAng="0" ptsTypes="AA">
                                      <p:cBhvr>
                                        <p:cTn id="326" dur="2000" spd="-100000" fill="hold"/>
                                        <p:tgtEl>
                                          <p:spTgt spid="63"/>
                                        </p:tgtEl>
                                        <p:attrNameLst>
                                          <p:attrName>ppt_x</p:attrName>
                                          <p:attrName>ppt_y</p:attrName>
                                        </p:attrNameLst>
                                      </p:cBhvr>
                                      <p:rCtr x="-94284" y="90255"/>
                                    </p:animMotion>
                                  </p:childTnLst>
                                </p:cTn>
                              </p:par>
                            </p:childTnLst>
                          </p:cTn>
                        </p:par>
                        <p:par>
                          <p:cTn id="327" fill="hold">
                            <p:stCondLst>
                              <p:cond delay="500"/>
                            </p:stCondLst>
                            <p:childTnLst>
                              <p:par>
                                <p:cTn id="328" presetID="42" presetClass="entr" presetSubtype="0" fill="hold" grpId="0" nodeType="afterEffect">
                                  <p:stCondLst>
                                    <p:cond delay="0"/>
                                  </p:stCondLst>
                                  <p:iterate type="lt">
                                    <p:tmPct val="10000"/>
                                  </p:iterate>
                                  <p:childTnLst>
                                    <p:set>
                                      <p:cBhvr>
                                        <p:cTn id="329" dur="1" fill="hold">
                                          <p:stCondLst>
                                            <p:cond delay="0"/>
                                          </p:stCondLst>
                                        </p:cTn>
                                        <p:tgtEl>
                                          <p:spTgt spid="52"/>
                                        </p:tgtEl>
                                        <p:attrNameLst>
                                          <p:attrName>style.visibility</p:attrName>
                                        </p:attrNameLst>
                                      </p:cBhvr>
                                      <p:to>
                                        <p:strVal val="visible"/>
                                      </p:to>
                                    </p:set>
                                    <p:animEffect transition="in" filter="fade">
                                      <p:cBhvr>
                                        <p:cTn id="330" dur="750"/>
                                        <p:tgtEl>
                                          <p:spTgt spid="52"/>
                                        </p:tgtEl>
                                      </p:cBhvr>
                                    </p:animEffect>
                                    <p:anim calcmode="lin" valueType="num">
                                      <p:cBhvr>
                                        <p:cTn id="331" dur="750" fill="hold"/>
                                        <p:tgtEl>
                                          <p:spTgt spid="52"/>
                                        </p:tgtEl>
                                        <p:attrNameLst>
                                          <p:attrName>ppt_x</p:attrName>
                                        </p:attrNameLst>
                                      </p:cBhvr>
                                      <p:tavLst>
                                        <p:tav tm="0">
                                          <p:val>
                                            <p:strVal val="#ppt_x"/>
                                          </p:val>
                                        </p:tav>
                                        <p:tav tm="100000">
                                          <p:val>
                                            <p:strVal val="#ppt_x"/>
                                          </p:val>
                                        </p:tav>
                                      </p:tavLst>
                                    </p:anim>
                                    <p:anim calcmode="lin" valueType="num">
                                      <p:cBhvr>
                                        <p:cTn id="332" dur="750" fill="hold"/>
                                        <p:tgtEl>
                                          <p:spTgt spid="52"/>
                                        </p:tgtEl>
                                        <p:attrNameLst>
                                          <p:attrName>ppt_y</p:attrName>
                                        </p:attrNameLst>
                                      </p:cBhvr>
                                      <p:tavLst>
                                        <p:tav tm="0">
                                          <p:val>
                                            <p:strVal val="#ppt_y+.1"/>
                                          </p:val>
                                        </p:tav>
                                        <p:tav tm="100000">
                                          <p:val>
                                            <p:strVal val="#ppt_y"/>
                                          </p:val>
                                        </p:tav>
                                      </p:tavLst>
                                    </p:anim>
                                  </p:childTnLst>
                                </p:cTn>
                              </p:par>
                            </p:childTnLst>
                          </p:cTn>
                        </p:par>
                        <p:par>
                          <p:cTn id="333" fill="hold">
                            <p:stCondLst>
                              <p:cond delay="1350"/>
                            </p:stCondLst>
                            <p:childTnLst>
                              <p:par>
                                <p:cTn id="334" presetID="16" presetClass="entr" presetSubtype="37" fill="hold" grpId="0" nodeType="afterEffect">
                                  <p:stCondLst>
                                    <p:cond delay="0"/>
                                  </p:stCondLst>
                                  <p:childTnLst>
                                    <p:set>
                                      <p:cBhvr>
                                        <p:cTn id="335" dur="1" fill="hold">
                                          <p:stCondLst>
                                            <p:cond delay="0"/>
                                          </p:stCondLst>
                                        </p:cTn>
                                        <p:tgtEl>
                                          <p:spTgt spid="64"/>
                                        </p:tgtEl>
                                        <p:attrNameLst>
                                          <p:attrName>style.visibility</p:attrName>
                                        </p:attrNameLst>
                                      </p:cBhvr>
                                      <p:to>
                                        <p:strVal val="visible"/>
                                      </p:to>
                                    </p:set>
                                    <p:animEffect transition="in" filter="barn(outVertical)">
                                      <p:cBhvr>
                                        <p:cTn id="336" dur="500"/>
                                        <p:tgtEl>
                                          <p:spTgt spid="64"/>
                                        </p:tgtEl>
                                      </p:cBhvr>
                                    </p:animEffect>
                                  </p:childTnLst>
                                </p:cTn>
                              </p:par>
                            </p:childTnLst>
                          </p:cTn>
                        </p:par>
                        <p:par>
                          <p:cTn id="337" fill="hold">
                            <p:stCondLst>
                              <p:cond delay="1850"/>
                            </p:stCondLst>
                            <p:childTnLst>
                              <p:par>
                                <p:cTn id="338" presetID="53" presetClass="entr" presetSubtype="16" fill="hold" nodeType="afterEffect">
                                  <p:stCondLst>
                                    <p:cond delay="0"/>
                                  </p:stCondLst>
                                  <p:iterate type="lt">
                                    <p:tmPct val="10000"/>
                                  </p:iterate>
                                  <p:childTnLst>
                                    <p:set>
                                      <p:cBhvr>
                                        <p:cTn id="339" dur="1" fill="hold">
                                          <p:stCondLst>
                                            <p:cond delay="0"/>
                                          </p:stCondLst>
                                        </p:cTn>
                                        <p:tgtEl>
                                          <p:spTgt spid="64">
                                            <p:txEl>
                                              <p:pRg st="0" end="0"/>
                                            </p:txEl>
                                          </p:spTgt>
                                        </p:tgtEl>
                                        <p:attrNameLst>
                                          <p:attrName>style.visibility</p:attrName>
                                        </p:attrNameLst>
                                      </p:cBhvr>
                                      <p:to>
                                        <p:strVal val="visible"/>
                                      </p:to>
                                    </p:set>
                                    <p:anim calcmode="lin" valueType="num">
                                      <p:cBhvr>
                                        <p:cTn id="340" dur="500" fill="hold"/>
                                        <p:tgtEl>
                                          <p:spTgt spid="64">
                                            <p:txEl>
                                              <p:pRg st="0" end="0"/>
                                            </p:txEl>
                                          </p:spTgt>
                                        </p:tgtEl>
                                        <p:attrNameLst>
                                          <p:attrName>ppt_w</p:attrName>
                                        </p:attrNameLst>
                                      </p:cBhvr>
                                      <p:tavLst>
                                        <p:tav tm="0">
                                          <p:val>
                                            <p:fltVal val="0"/>
                                          </p:val>
                                        </p:tav>
                                        <p:tav tm="100000">
                                          <p:val>
                                            <p:strVal val="#ppt_w"/>
                                          </p:val>
                                        </p:tav>
                                      </p:tavLst>
                                    </p:anim>
                                    <p:anim calcmode="lin" valueType="num">
                                      <p:cBhvr>
                                        <p:cTn id="341" dur="500" fill="hold"/>
                                        <p:tgtEl>
                                          <p:spTgt spid="64">
                                            <p:txEl>
                                              <p:pRg st="0" end="0"/>
                                            </p:txEl>
                                          </p:spTgt>
                                        </p:tgtEl>
                                        <p:attrNameLst>
                                          <p:attrName>ppt_h</p:attrName>
                                        </p:attrNameLst>
                                      </p:cBhvr>
                                      <p:tavLst>
                                        <p:tav tm="0">
                                          <p:val>
                                            <p:fltVal val="0"/>
                                          </p:val>
                                        </p:tav>
                                        <p:tav tm="100000">
                                          <p:val>
                                            <p:strVal val="#ppt_h"/>
                                          </p:val>
                                        </p:tav>
                                      </p:tavLst>
                                    </p:anim>
                                    <p:animEffect transition="in" filter="fade">
                                      <p:cBhvr>
                                        <p:cTn id="342" dur="500"/>
                                        <p:tgtEl>
                                          <p:spTgt spid="64">
                                            <p:txEl>
                                              <p:pRg st="0" end="0"/>
                                            </p:txEl>
                                          </p:spTgt>
                                        </p:tgtEl>
                                      </p:cBhvr>
                                    </p:animEffect>
                                  </p:childTnLst>
                                </p:cTn>
                              </p:par>
                            </p:childTnLst>
                          </p:cTn>
                        </p:par>
                        <p:par>
                          <p:cTn id="343" fill="hold">
                            <p:stCondLst>
                              <p:cond delay="2500"/>
                            </p:stCondLst>
                            <p:childTnLst>
                              <p:par>
                                <p:cTn id="344" presetID="23" presetClass="entr" presetSubtype="528" fill="hold" grpId="0" nodeType="afterEffect">
                                  <p:stCondLst>
                                    <p:cond delay="0"/>
                                  </p:stCondLst>
                                  <p:iterate type="lt">
                                    <p:tmPct val="10000"/>
                                  </p:iterate>
                                  <p:childTnLst>
                                    <p:set>
                                      <p:cBhvr>
                                        <p:cTn id="345" dur="1" fill="hold">
                                          <p:stCondLst>
                                            <p:cond delay="0"/>
                                          </p:stCondLst>
                                        </p:cTn>
                                        <p:tgtEl>
                                          <p:spTgt spid="65"/>
                                        </p:tgtEl>
                                        <p:attrNameLst>
                                          <p:attrName>style.visibility</p:attrName>
                                        </p:attrNameLst>
                                      </p:cBhvr>
                                      <p:to>
                                        <p:strVal val="visible"/>
                                      </p:to>
                                    </p:set>
                                    <p:anim calcmode="lin" valueType="num">
                                      <p:cBhvr>
                                        <p:cTn id="346" dur="500" fill="hold"/>
                                        <p:tgtEl>
                                          <p:spTgt spid="65"/>
                                        </p:tgtEl>
                                        <p:attrNameLst>
                                          <p:attrName>ppt_w</p:attrName>
                                        </p:attrNameLst>
                                      </p:cBhvr>
                                      <p:tavLst>
                                        <p:tav tm="0">
                                          <p:val>
                                            <p:fltVal val="0"/>
                                          </p:val>
                                        </p:tav>
                                        <p:tav tm="100000">
                                          <p:val>
                                            <p:strVal val="#ppt_w"/>
                                          </p:val>
                                        </p:tav>
                                      </p:tavLst>
                                    </p:anim>
                                    <p:anim calcmode="lin" valueType="num">
                                      <p:cBhvr>
                                        <p:cTn id="347" dur="500" fill="hold"/>
                                        <p:tgtEl>
                                          <p:spTgt spid="65"/>
                                        </p:tgtEl>
                                        <p:attrNameLst>
                                          <p:attrName>ppt_h</p:attrName>
                                        </p:attrNameLst>
                                      </p:cBhvr>
                                      <p:tavLst>
                                        <p:tav tm="0">
                                          <p:val>
                                            <p:fltVal val="0"/>
                                          </p:val>
                                        </p:tav>
                                        <p:tav tm="100000">
                                          <p:val>
                                            <p:strVal val="#ppt_h"/>
                                          </p:val>
                                        </p:tav>
                                      </p:tavLst>
                                    </p:anim>
                                    <p:anim calcmode="lin" valueType="num">
                                      <p:cBhvr>
                                        <p:cTn id="348" dur="500" fill="hold"/>
                                        <p:tgtEl>
                                          <p:spTgt spid="65"/>
                                        </p:tgtEl>
                                        <p:attrNameLst>
                                          <p:attrName>ppt_x</p:attrName>
                                        </p:attrNameLst>
                                      </p:cBhvr>
                                      <p:tavLst>
                                        <p:tav tm="0">
                                          <p:val>
                                            <p:fltVal val="0.5"/>
                                          </p:val>
                                        </p:tav>
                                        <p:tav tm="100000">
                                          <p:val>
                                            <p:strVal val="#ppt_x"/>
                                          </p:val>
                                        </p:tav>
                                      </p:tavLst>
                                    </p:anim>
                                    <p:anim calcmode="lin" valueType="num">
                                      <p:cBhvr>
                                        <p:cTn id="349" dur="500" fill="hold"/>
                                        <p:tgtEl>
                                          <p:spTgt spid="65"/>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27" grpId="0" animBg="1"/>
      <p:bldP spid="22" grpId="0" animBg="1"/>
      <p:bldP spid="28" grpId="0" animBg="1"/>
      <p:bldP spid="29" grpId="0" animBg="1"/>
      <p:bldP spid="30" grpId="0" animBg="1"/>
      <p:bldP spid="47" grpId="0" animBg="1"/>
      <p:bldP spid="49" grpId="0" animBg="1"/>
      <p:bldP spid="50" grpId="0" animBg="1"/>
      <p:bldP spid="51" grpId="0" animBg="1"/>
      <p:bldP spid="53" grpId="0" animBg="1"/>
      <p:bldP spid="55" grpId="0" animBg="1"/>
      <p:bldP spid="56" grpId="0" animBg="1"/>
      <p:bldP spid="58" grpId="0" animBg="1"/>
      <p:bldP spid="43" grpId="0" animBg="1"/>
      <p:bldP spid="43" grpId="1" animBg="1"/>
      <p:bldP spid="44" grpId="0" animBg="1"/>
      <p:bldP spid="44" grpId="1" animBg="1"/>
      <p:bldP spid="45" grpId="0" animBg="1"/>
      <p:bldP spid="45" grpId="1" animBg="1"/>
      <p:bldP spid="54" grpId="0" animBg="1"/>
      <p:bldP spid="54" grpId="1" animBg="1"/>
      <p:bldP spid="57" grpId="0" animBg="1"/>
      <p:bldP spid="57"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P spid="52" grpId="0"/>
      <p:bldP spid="64" grpId="0" animBg="1"/>
      <p:bldP spid="6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brightnessContrast bright="-20000"/>
                    </a14:imgEffect>
                  </a14:imgLayer>
                </a14:imgProps>
              </a:ext>
            </a:extLst>
          </a:blip>
          <a:stretch>
            <a:fillRect/>
          </a:stretch>
        </a:blipFill>
        <a:effectLst/>
      </p:bgPr>
    </p:bg>
    <p:spTree>
      <p:nvGrpSpPr>
        <p:cNvPr id="1" name=""/>
        <p:cNvGrpSpPr/>
        <p:nvPr/>
      </p:nvGrpSpPr>
      <p:grpSpPr>
        <a:xfrm>
          <a:off x="0" y="0"/>
          <a:ext cx="0" cy="0"/>
          <a:chOff x="0" y="0"/>
          <a:chExt cx="0" cy="0"/>
        </a:xfrm>
      </p:grpSpPr>
      <p:sp>
        <p:nvSpPr>
          <p:cNvPr id="27" name="PA_椭圆 26"/>
          <p:cNvSpPr/>
          <p:nvPr>
            <p:custDataLst>
              <p:tags r:id="rId3"/>
            </p:custDataLst>
          </p:nvPr>
        </p:nvSpPr>
        <p:spPr>
          <a:xfrm>
            <a:off x="4761148" y="1119437"/>
            <a:ext cx="48217" cy="48217"/>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22" name="PA_椭圆 21"/>
          <p:cNvSpPr/>
          <p:nvPr>
            <p:custDataLst>
              <p:tags r:id="rId4"/>
            </p:custDataLst>
          </p:nvPr>
        </p:nvSpPr>
        <p:spPr>
          <a:xfrm>
            <a:off x="7776439" y="885345"/>
            <a:ext cx="60272" cy="60272"/>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PA_椭圆 27"/>
          <p:cNvSpPr/>
          <p:nvPr>
            <p:custDataLst>
              <p:tags r:id="rId5"/>
            </p:custDataLst>
          </p:nvPr>
        </p:nvSpPr>
        <p:spPr>
          <a:xfrm flipV="1">
            <a:off x="5874590" y="802909"/>
            <a:ext cx="48217" cy="482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29" name="PA_椭圆 28"/>
          <p:cNvSpPr/>
          <p:nvPr>
            <p:custDataLst>
              <p:tags r:id="rId6"/>
            </p:custDataLst>
          </p:nvPr>
        </p:nvSpPr>
        <p:spPr>
          <a:xfrm>
            <a:off x="7096509" y="994952"/>
            <a:ext cx="48217" cy="482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30" name="PA_椭圆 29"/>
          <p:cNvSpPr/>
          <p:nvPr>
            <p:custDataLst>
              <p:tags r:id="rId7"/>
            </p:custDataLst>
          </p:nvPr>
        </p:nvSpPr>
        <p:spPr>
          <a:xfrm>
            <a:off x="6475206" y="622018"/>
            <a:ext cx="48217" cy="48217"/>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43" name="PA_任意多边形 42"/>
          <p:cNvSpPr/>
          <p:nvPr>
            <p:custDataLst>
              <p:tags r:id="rId8"/>
            </p:custDataLst>
          </p:nvPr>
        </p:nvSpPr>
        <p:spPr>
          <a:xfrm rot="8940187" flipV="1">
            <a:off x="1894129" y="8967466"/>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PA_任意多边形 43"/>
          <p:cNvSpPr/>
          <p:nvPr>
            <p:custDataLst>
              <p:tags r:id="rId9"/>
            </p:custDataLst>
          </p:nvPr>
        </p:nvSpPr>
        <p:spPr>
          <a:xfrm rot="8940187" flipV="1">
            <a:off x="-1236266" y="8433473"/>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PA_任意多边形 44"/>
          <p:cNvSpPr/>
          <p:nvPr>
            <p:custDataLst>
              <p:tags r:id="rId10"/>
            </p:custDataLst>
          </p:nvPr>
        </p:nvSpPr>
        <p:spPr>
          <a:xfrm rot="8940187" flipV="1">
            <a:off x="-2167719" y="5512308"/>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PA_任意多边形 53"/>
          <p:cNvSpPr/>
          <p:nvPr>
            <p:custDataLst>
              <p:tags r:id="rId11"/>
            </p:custDataLst>
          </p:nvPr>
        </p:nvSpPr>
        <p:spPr>
          <a:xfrm rot="8940187" flipV="1">
            <a:off x="-3963026" y="7398346"/>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PA_任意多边形 56"/>
          <p:cNvSpPr/>
          <p:nvPr>
            <p:custDataLst>
              <p:tags r:id="rId12"/>
            </p:custDataLst>
          </p:nvPr>
        </p:nvSpPr>
        <p:spPr>
          <a:xfrm rot="8940187" flipV="1">
            <a:off x="1400325" y="7863309"/>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PA_任意多边形 58"/>
          <p:cNvSpPr/>
          <p:nvPr>
            <p:custDataLst>
              <p:tags r:id="rId13"/>
            </p:custDataLst>
          </p:nvPr>
        </p:nvSpPr>
        <p:spPr>
          <a:xfrm rot="8940187" flipV="1">
            <a:off x="2032786" y="10770523"/>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PA_任意多边形 59"/>
          <p:cNvSpPr/>
          <p:nvPr>
            <p:custDataLst>
              <p:tags r:id="rId14"/>
            </p:custDataLst>
          </p:nvPr>
        </p:nvSpPr>
        <p:spPr>
          <a:xfrm rot="8940187" flipV="1">
            <a:off x="-603805" y="9569470"/>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PA_任意多边形 60"/>
          <p:cNvSpPr/>
          <p:nvPr>
            <p:custDataLst>
              <p:tags r:id="rId15"/>
            </p:custDataLst>
          </p:nvPr>
        </p:nvSpPr>
        <p:spPr>
          <a:xfrm rot="8940187" flipV="1">
            <a:off x="-4177429" y="4319663"/>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PA_任意多边形 61"/>
          <p:cNvSpPr/>
          <p:nvPr>
            <p:custDataLst>
              <p:tags r:id="rId16"/>
            </p:custDataLst>
          </p:nvPr>
        </p:nvSpPr>
        <p:spPr>
          <a:xfrm rot="8940187" flipV="1">
            <a:off x="-5363284" y="9466582"/>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PA_任意多边形 62"/>
          <p:cNvSpPr/>
          <p:nvPr>
            <p:custDataLst>
              <p:tags r:id="rId17"/>
            </p:custDataLst>
          </p:nvPr>
        </p:nvSpPr>
        <p:spPr>
          <a:xfrm rot="8940187" flipV="1">
            <a:off x="-994910" y="6510538"/>
            <a:ext cx="1427768" cy="79702"/>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1" name="PA_媒体1">
            <a:hlinkClick r:id="" action="ppaction://media"/>
          </p:cNvPr>
          <p:cNvPicPr>
            <a:picLocks noChangeAspect="1"/>
          </p:cNvPicPr>
          <p:nvPr>
            <a:audioFile r:link="rId18"/>
            <p:extLst>
              <p:ext uri="{DAA4B4D4-6D71-4841-9C94-3DE7FCFB9230}">
                <p14:media xmlns:p14="http://schemas.microsoft.com/office/powerpoint/2010/main" r:embed="rId19"/>
              </p:ext>
            </p:extLst>
            <p:custDataLst>
              <p:tags r:id="rId20"/>
            </p:custDataLst>
          </p:nvPr>
        </p:nvPicPr>
        <p:blipFill>
          <a:blip r:embed="rId21"/>
          <a:stretch>
            <a:fillRect/>
          </a:stretch>
        </p:blipFill>
        <p:spPr>
          <a:xfrm>
            <a:off x="13562805" y="6630743"/>
            <a:ext cx="642902" cy="642902"/>
          </a:xfrm>
          <a:prstGeom prst="rect">
            <a:avLst/>
          </a:prstGeom>
        </p:spPr>
      </p:pic>
      <p:sp>
        <p:nvSpPr>
          <p:cNvPr id="48" name="PA_文本框 14"/>
          <p:cNvSpPr txBox="1"/>
          <p:nvPr>
            <p:custDataLst>
              <p:tags r:id="rId22"/>
            </p:custDataLst>
          </p:nvPr>
        </p:nvSpPr>
        <p:spPr>
          <a:xfrm>
            <a:off x="5094716" y="602261"/>
            <a:ext cx="2669320" cy="1390702"/>
          </a:xfrm>
          <a:prstGeom prst="rect">
            <a:avLst/>
          </a:prstGeom>
          <a:noFill/>
        </p:spPr>
        <p:txBody>
          <a:bodyPr wrap="none" rtlCol="0">
            <a:spAutoFit/>
          </a:bodyPr>
          <a:lstStyle/>
          <a:p>
            <a:pPr algn="ctr"/>
            <a:r>
              <a:rPr lang="zh-CN" altLang="en-US" sz="8435" dirty="0">
                <a:solidFill>
                  <a:schemeClr val="bg1"/>
                </a:solidFill>
                <a:effectLst>
                  <a:outerShdw blurRad="38100" dist="38100" dir="2700000" algn="tl">
                    <a:srgbClr val="000000">
                      <a:alpha val="43137"/>
                    </a:srgbClr>
                  </a:outerShdw>
                </a:effectLst>
                <a:latin typeface="方正清刻本悦宋简体" panose="02000000000000000000" pitchFamily="2" charset="-122"/>
                <a:ea typeface="方正清刻本悦宋简体" panose="02000000000000000000" pitchFamily="2" charset="-122"/>
              </a:rPr>
              <a:t>目 录</a:t>
            </a:r>
            <a:endParaRPr lang="zh-CN" altLang="en-US" sz="8435" dirty="0">
              <a:solidFill>
                <a:schemeClr val="bg1"/>
              </a:solidFill>
              <a:effectLst>
                <a:outerShdw blurRad="38100" dist="38100" dir="2700000" algn="tl">
                  <a:srgbClr val="000000">
                    <a:alpha val="43137"/>
                  </a:srgbClr>
                </a:outerShdw>
              </a:effectLst>
              <a:latin typeface="方正清刻本悦宋简体" panose="02000000000000000000" pitchFamily="2" charset="-122"/>
              <a:ea typeface="方正清刻本悦宋简体" panose="02000000000000000000" pitchFamily="2" charset="-122"/>
            </a:endParaRPr>
          </a:p>
        </p:txBody>
      </p:sp>
      <p:sp>
        <p:nvSpPr>
          <p:cNvPr id="52" name="矩形 51"/>
          <p:cNvSpPr/>
          <p:nvPr/>
        </p:nvSpPr>
        <p:spPr>
          <a:xfrm>
            <a:off x="1356334" y="2079777"/>
            <a:ext cx="2204450" cy="698204"/>
          </a:xfrm>
          <a:prstGeom prst="rect">
            <a:avLst/>
          </a:prstGeom>
          <a:noFill/>
        </p:spPr>
        <p:txBody>
          <a:bodyPr wrap="none" rtlCol="0">
            <a:spAutoFit/>
          </a:bodyPr>
          <a:lstStyle/>
          <a:p>
            <a:r>
              <a:rPr lang="zh-CN" altLang="en-US" sz="3935" dirty="0">
                <a:solidFill>
                  <a:schemeClr val="bg1"/>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工作概述</a:t>
            </a:r>
            <a:endParaRPr lang="zh-CN" altLang="en-US" sz="3935" dirty="0">
              <a:solidFill>
                <a:schemeClr val="bg1"/>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64" name="矩形 63"/>
          <p:cNvSpPr/>
          <p:nvPr/>
        </p:nvSpPr>
        <p:spPr>
          <a:xfrm>
            <a:off x="1393973" y="3604506"/>
            <a:ext cx="2204450" cy="698204"/>
          </a:xfrm>
          <a:prstGeom prst="rect">
            <a:avLst/>
          </a:prstGeom>
          <a:noFill/>
        </p:spPr>
        <p:txBody>
          <a:bodyPr wrap="none" rtlCol="0">
            <a:spAutoFit/>
          </a:bodyPr>
          <a:lstStyle/>
          <a:p>
            <a:r>
              <a:rPr lang="zh-CN" altLang="en-US" sz="3935">
                <a:solidFill>
                  <a:schemeClr val="bg1"/>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经验总结</a:t>
            </a:r>
            <a:endParaRPr lang="zh-CN" altLang="en-US" sz="3935">
              <a:solidFill>
                <a:schemeClr val="bg1"/>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66" name="Rectangle 120"/>
          <p:cNvSpPr/>
          <p:nvPr/>
        </p:nvSpPr>
        <p:spPr>
          <a:xfrm>
            <a:off x="1393973" y="2641220"/>
            <a:ext cx="4391055" cy="646524"/>
          </a:xfrm>
          <a:prstGeom prst="rect">
            <a:avLst/>
          </a:prstGeom>
        </p:spPr>
        <p:txBody>
          <a:bodyPr wrap="square">
            <a:spAutoFit/>
          </a:bodyPr>
          <a:lstStyle/>
          <a:p>
            <a:pPr defTabSz="963930">
              <a:lnSpc>
                <a:spcPct val="150000"/>
              </a:lnSpc>
            </a:pPr>
            <a:r>
              <a:rPr lang="id-ID" sz="1265">
                <a:solidFill>
                  <a:schemeClr val="bg1"/>
                </a:solidFill>
                <a:cs typeface="+mn-ea"/>
                <a:sym typeface="+mn-lt"/>
              </a:rPr>
              <a:t>Geplis dipsam volorib vendian debist lignist quantium temab ium exper</a:t>
            </a:r>
            <a:endParaRPr lang="id-ID" sz="1265">
              <a:solidFill>
                <a:schemeClr val="bg1"/>
              </a:solidFill>
              <a:cs typeface="+mn-ea"/>
              <a:sym typeface="+mn-lt"/>
            </a:endParaRPr>
          </a:p>
        </p:txBody>
      </p:sp>
      <p:sp>
        <p:nvSpPr>
          <p:cNvPr id="67" name="Rectangle 120"/>
          <p:cNvSpPr/>
          <p:nvPr/>
        </p:nvSpPr>
        <p:spPr>
          <a:xfrm>
            <a:off x="1393973" y="4115068"/>
            <a:ext cx="4391055" cy="646524"/>
          </a:xfrm>
          <a:prstGeom prst="rect">
            <a:avLst/>
          </a:prstGeom>
        </p:spPr>
        <p:txBody>
          <a:bodyPr wrap="square">
            <a:spAutoFit/>
          </a:bodyPr>
          <a:lstStyle/>
          <a:p>
            <a:pPr defTabSz="963930">
              <a:lnSpc>
                <a:spcPct val="150000"/>
              </a:lnSpc>
            </a:pPr>
            <a:r>
              <a:rPr lang="id-ID" sz="1265">
                <a:solidFill>
                  <a:schemeClr val="bg1"/>
                </a:solidFill>
                <a:cs typeface="+mn-ea"/>
                <a:sym typeface="+mn-lt"/>
              </a:rPr>
              <a:t>Geplis dipsam volorib vendian debist lignist quantium temab ium exper</a:t>
            </a:r>
            <a:endParaRPr lang="id-ID" sz="1265">
              <a:solidFill>
                <a:schemeClr val="bg1"/>
              </a:solidFill>
              <a:cs typeface="+mn-ea"/>
              <a:sym typeface="+mn-lt"/>
            </a:endParaRPr>
          </a:p>
        </p:txBody>
      </p:sp>
      <p:sp>
        <p:nvSpPr>
          <p:cNvPr id="68" name="矩形 67"/>
          <p:cNvSpPr/>
          <p:nvPr/>
        </p:nvSpPr>
        <p:spPr>
          <a:xfrm>
            <a:off x="7783649" y="2052186"/>
            <a:ext cx="2204450" cy="698204"/>
          </a:xfrm>
          <a:prstGeom prst="rect">
            <a:avLst/>
          </a:prstGeom>
          <a:noFill/>
        </p:spPr>
        <p:txBody>
          <a:bodyPr wrap="none" rtlCol="0">
            <a:spAutoFit/>
          </a:bodyPr>
          <a:lstStyle/>
          <a:p>
            <a:r>
              <a:rPr lang="zh-CN" altLang="en-US" sz="3935" dirty="0">
                <a:solidFill>
                  <a:schemeClr val="bg1"/>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业绩展示</a:t>
            </a:r>
            <a:endParaRPr lang="zh-CN" altLang="en-US" sz="3935" dirty="0">
              <a:solidFill>
                <a:schemeClr val="bg1"/>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69" name="矩形 68"/>
          <p:cNvSpPr/>
          <p:nvPr/>
        </p:nvSpPr>
        <p:spPr>
          <a:xfrm>
            <a:off x="7783649" y="3576915"/>
            <a:ext cx="2204450" cy="698204"/>
          </a:xfrm>
          <a:prstGeom prst="rect">
            <a:avLst/>
          </a:prstGeom>
          <a:noFill/>
        </p:spPr>
        <p:txBody>
          <a:bodyPr wrap="none" rtlCol="0">
            <a:spAutoFit/>
          </a:bodyPr>
          <a:lstStyle/>
          <a:p>
            <a:r>
              <a:rPr lang="zh-CN" altLang="en-US" sz="3935">
                <a:solidFill>
                  <a:schemeClr val="bg1"/>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工作规划</a:t>
            </a:r>
            <a:endParaRPr lang="zh-CN" altLang="en-US" sz="3935">
              <a:solidFill>
                <a:schemeClr val="bg1"/>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70" name="Rectangle 120"/>
          <p:cNvSpPr/>
          <p:nvPr/>
        </p:nvSpPr>
        <p:spPr>
          <a:xfrm>
            <a:off x="7783649" y="2641220"/>
            <a:ext cx="4391055" cy="646524"/>
          </a:xfrm>
          <a:prstGeom prst="rect">
            <a:avLst/>
          </a:prstGeom>
        </p:spPr>
        <p:txBody>
          <a:bodyPr wrap="square">
            <a:spAutoFit/>
          </a:bodyPr>
          <a:lstStyle/>
          <a:p>
            <a:pPr defTabSz="963930">
              <a:lnSpc>
                <a:spcPct val="150000"/>
              </a:lnSpc>
            </a:pPr>
            <a:r>
              <a:rPr lang="id-ID" sz="1265">
                <a:solidFill>
                  <a:schemeClr val="bg1"/>
                </a:solidFill>
                <a:cs typeface="+mn-ea"/>
                <a:sym typeface="+mn-lt"/>
              </a:rPr>
              <a:t>Geplis dipsam volorib vendian debist lignist quantium temab ium exper</a:t>
            </a:r>
            <a:endParaRPr lang="id-ID" sz="1265">
              <a:solidFill>
                <a:schemeClr val="bg1"/>
              </a:solidFill>
              <a:cs typeface="+mn-ea"/>
              <a:sym typeface="+mn-lt"/>
            </a:endParaRPr>
          </a:p>
        </p:txBody>
      </p:sp>
      <p:sp>
        <p:nvSpPr>
          <p:cNvPr id="71" name="Rectangle 120"/>
          <p:cNvSpPr/>
          <p:nvPr/>
        </p:nvSpPr>
        <p:spPr>
          <a:xfrm>
            <a:off x="7783649" y="4115068"/>
            <a:ext cx="4391055" cy="646524"/>
          </a:xfrm>
          <a:prstGeom prst="rect">
            <a:avLst/>
          </a:prstGeom>
        </p:spPr>
        <p:txBody>
          <a:bodyPr wrap="square">
            <a:spAutoFit/>
          </a:bodyPr>
          <a:lstStyle/>
          <a:p>
            <a:pPr defTabSz="963930">
              <a:lnSpc>
                <a:spcPct val="150000"/>
              </a:lnSpc>
            </a:pPr>
            <a:r>
              <a:rPr lang="id-ID" sz="1265">
                <a:solidFill>
                  <a:schemeClr val="bg1"/>
                </a:solidFill>
                <a:cs typeface="+mn-ea"/>
                <a:sym typeface="+mn-lt"/>
              </a:rPr>
              <a:t>Geplis dipsam volorib vendian debist lignist quantium temab ium exper</a:t>
            </a:r>
            <a:endParaRPr lang="id-ID" sz="1265">
              <a:solidFill>
                <a:schemeClr val="bg1"/>
              </a:solidFill>
              <a:cs typeface="+mn-ea"/>
              <a:sym typeface="+mn-l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10000">
        <p15:prstTrans prst="pageCurlDouble"/>
      </p:transition>
    </mc:Choice>
    <mc:Fallback>
      <p:transition spd="slow" advTm="1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1"/>
                                        </p:tgtEl>
                                      </p:cBhvr>
                                    </p:cmd>
                                  </p:childTnLst>
                                </p:cTn>
                              </p:par>
                              <p:par>
                                <p:cTn id="7" presetID="26" presetClass="entr" presetSubtype="0" fill="hold" grpId="0" nodeType="withEffect">
                                  <p:stCondLst>
                                    <p:cond delay="250"/>
                                  </p:stCondLst>
                                  <p:childTnLst>
                                    <p:set>
                                      <p:cBhvr>
                                        <p:cTn id="8" dur="1" fill="hold">
                                          <p:stCondLst>
                                            <p:cond delay="0"/>
                                          </p:stCondLst>
                                        </p:cTn>
                                        <p:tgtEl>
                                          <p:spTgt spid="27"/>
                                        </p:tgtEl>
                                        <p:attrNameLst>
                                          <p:attrName>style.visibility</p:attrName>
                                        </p:attrNameLst>
                                      </p:cBhvr>
                                      <p:to>
                                        <p:strVal val="visible"/>
                                      </p:to>
                                    </p:set>
                                    <p:animEffect transition="in" filter="wipe(down)">
                                      <p:cBhvr>
                                        <p:cTn id="9" dur="72">
                                          <p:stCondLst>
                                            <p:cond delay="0"/>
                                          </p:stCondLst>
                                        </p:cTn>
                                        <p:tgtEl>
                                          <p:spTgt spid="27"/>
                                        </p:tgtEl>
                                      </p:cBhvr>
                                    </p:animEffect>
                                    <p:anim calcmode="lin" valueType="num">
                                      <p:cBhvr>
                                        <p:cTn id="10" dur="228" tmFilter="0,0; 0.14,0.36; 0.43,0.73; 0.71,0.91; 1.0,1.0">
                                          <p:stCondLst>
                                            <p:cond delay="0"/>
                                          </p:stCondLst>
                                        </p:cTn>
                                        <p:tgtEl>
                                          <p:spTgt spid="27"/>
                                        </p:tgtEl>
                                        <p:attrNameLst>
                                          <p:attrName>ppt_x</p:attrName>
                                        </p:attrNameLst>
                                      </p:cBhvr>
                                      <p:tavLst>
                                        <p:tav tm="0">
                                          <p:val>
                                            <p:strVal val="#ppt_x-0.25"/>
                                          </p:val>
                                        </p:tav>
                                        <p:tav tm="100000">
                                          <p:val>
                                            <p:strVal val="#ppt_x"/>
                                          </p:val>
                                        </p:tav>
                                      </p:tavLst>
                                    </p:anim>
                                    <p:anim calcmode="lin" valueType="num">
                                      <p:cBhvr>
                                        <p:cTn id="11" dur="83" tmFilter="0.0,0.0; 0.25,0.07; 0.50,0.2; 0.75,0.467; 1.0,1.0">
                                          <p:stCondLst>
                                            <p:cond delay="0"/>
                                          </p:stCondLst>
                                        </p:cTn>
                                        <p:tgtEl>
                                          <p:spTgt spid="27"/>
                                        </p:tgtEl>
                                        <p:attrNameLst>
                                          <p:attrName>ppt_y</p:attrName>
                                        </p:attrNameLst>
                                      </p:cBhvr>
                                      <p:tavLst>
                                        <p:tav tm="0" fmla="#ppt_y-sin(pi*$)/3">
                                          <p:val>
                                            <p:fltVal val="0.5"/>
                                          </p:val>
                                        </p:tav>
                                        <p:tav tm="100000">
                                          <p:val>
                                            <p:fltVal val="1"/>
                                          </p:val>
                                        </p:tav>
                                      </p:tavLst>
                                    </p:anim>
                                    <p:anim calcmode="lin" valueType="num">
                                      <p:cBhvr>
                                        <p:cTn id="12" dur="83" tmFilter="0, 0; 0.125,0.2665; 0.25,0.4; 0.375,0.465; 0.5,0.5;  0.625,0.535; 0.75,0.6; 0.875,0.7335; 1,1">
                                          <p:stCondLst>
                                            <p:cond delay="83"/>
                                          </p:stCondLst>
                                        </p:cTn>
                                        <p:tgtEl>
                                          <p:spTgt spid="27"/>
                                        </p:tgtEl>
                                        <p:attrNameLst>
                                          <p:attrName>ppt_y</p:attrName>
                                        </p:attrNameLst>
                                      </p:cBhvr>
                                      <p:tavLst>
                                        <p:tav tm="0" fmla="#ppt_y-sin(pi*$)/9">
                                          <p:val>
                                            <p:fltVal val="0"/>
                                          </p:val>
                                        </p:tav>
                                        <p:tav tm="100000">
                                          <p:val>
                                            <p:fltVal val="1"/>
                                          </p:val>
                                        </p:tav>
                                      </p:tavLst>
                                    </p:anim>
                                    <p:anim calcmode="lin" valueType="num">
                                      <p:cBhvr>
                                        <p:cTn id="13" dur="41" tmFilter="0, 0; 0.125,0.2665; 0.25,0.4; 0.375,0.465; 0.5,0.5;  0.625,0.535; 0.75,0.6; 0.875,0.7335; 1,1">
                                          <p:stCondLst>
                                            <p:cond delay="166"/>
                                          </p:stCondLst>
                                        </p:cTn>
                                        <p:tgtEl>
                                          <p:spTgt spid="27"/>
                                        </p:tgtEl>
                                        <p:attrNameLst>
                                          <p:attrName>ppt_y</p:attrName>
                                        </p:attrNameLst>
                                      </p:cBhvr>
                                      <p:tavLst>
                                        <p:tav tm="0" fmla="#ppt_y-sin(pi*$)/27">
                                          <p:val>
                                            <p:fltVal val="0"/>
                                          </p:val>
                                        </p:tav>
                                        <p:tav tm="100000">
                                          <p:val>
                                            <p:fltVal val="1"/>
                                          </p:val>
                                        </p:tav>
                                      </p:tavLst>
                                    </p:anim>
                                    <p:anim calcmode="lin" valueType="num">
                                      <p:cBhvr>
                                        <p:cTn id="14" dur="21" tmFilter="0, 0; 0.125,0.2665; 0.25,0.4; 0.375,0.465; 0.5,0.5;  0.625,0.535; 0.75,0.6; 0.875,0.7335; 1,1">
                                          <p:stCondLst>
                                            <p:cond delay="207"/>
                                          </p:stCondLst>
                                        </p:cTn>
                                        <p:tgtEl>
                                          <p:spTgt spid="27"/>
                                        </p:tgtEl>
                                        <p:attrNameLst>
                                          <p:attrName>ppt_y</p:attrName>
                                        </p:attrNameLst>
                                      </p:cBhvr>
                                      <p:tavLst>
                                        <p:tav tm="0" fmla="#ppt_y-sin(pi*$)/81">
                                          <p:val>
                                            <p:fltVal val="0"/>
                                          </p:val>
                                        </p:tav>
                                        <p:tav tm="100000">
                                          <p:val>
                                            <p:fltVal val="1"/>
                                          </p:val>
                                        </p:tav>
                                      </p:tavLst>
                                    </p:anim>
                                    <p:animScale>
                                      <p:cBhvr>
                                        <p:cTn id="15" dur="3">
                                          <p:stCondLst>
                                            <p:cond delay="81"/>
                                          </p:stCondLst>
                                        </p:cTn>
                                        <p:tgtEl>
                                          <p:spTgt spid="27"/>
                                        </p:tgtEl>
                                      </p:cBhvr>
                                      <p:to x="100000" y="60000"/>
                                    </p:animScale>
                                    <p:animScale>
                                      <p:cBhvr>
                                        <p:cTn id="16" dur="21" decel="50000">
                                          <p:stCondLst>
                                            <p:cond delay="85"/>
                                          </p:stCondLst>
                                        </p:cTn>
                                        <p:tgtEl>
                                          <p:spTgt spid="27"/>
                                        </p:tgtEl>
                                      </p:cBhvr>
                                      <p:to x="100000" y="100000"/>
                                    </p:animScale>
                                    <p:animScale>
                                      <p:cBhvr>
                                        <p:cTn id="17" dur="3">
                                          <p:stCondLst>
                                            <p:cond delay="164"/>
                                          </p:stCondLst>
                                        </p:cTn>
                                        <p:tgtEl>
                                          <p:spTgt spid="27"/>
                                        </p:tgtEl>
                                      </p:cBhvr>
                                      <p:to x="100000" y="80000"/>
                                    </p:animScale>
                                    <p:animScale>
                                      <p:cBhvr>
                                        <p:cTn id="18" dur="21" decel="50000">
                                          <p:stCondLst>
                                            <p:cond delay="167"/>
                                          </p:stCondLst>
                                        </p:cTn>
                                        <p:tgtEl>
                                          <p:spTgt spid="27"/>
                                        </p:tgtEl>
                                      </p:cBhvr>
                                      <p:to x="100000" y="100000"/>
                                    </p:animScale>
                                    <p:animScale>
                                      <p:cBhvr>
                                        <p:cTn id="19" dur="3">
                                          <p:stCondLst>
                                            <p:cond delay="205"/>
                                          </p:stCondLst>
                                        </p:cTn>
                                        <p:tgtEl>
                                          <p:spTgt spid="27"/>
                                        </p:tgtEl>
                                      </p:cBhvr>
                                      <p:to x="100000" y="90000"/>
                                    </p:animScale>
                                    <p:animScale>
                                      <p:cBhvr>
                                        <p:cTn id="20" dur="21" decel="50000">
                                          <p:stCondLst>
                                            <p:cond delay="208"/>
                                          </p:stCondLst>
                                        </p:cTn>
                                        <p:tgtEl>
                                          <p:spTgt spid="27"/>
                                        </p:tgtEl>
                                      </p:cBhvr>
                                      <p:to x="100000" y="100000"/>
                                    </p:animScale>
                                    <p:animScale>
                                      <p:cBhvr>
                                        <p:cTn id="21" dur="3">
                                          <p:stCondLst>
                                            <p:cond delay="226"/>
                                          </p:stCondLst>
                                        </p:cTn>
                                        <p:tgtEl>
                                          <p:spTgt spid="27"/>
                                        </p:tgtEl>
                                      </p:cBhvr>
                                      <p:to x="100000" y="95000"/>
                                    </p:animScale>
                                    <p:animScale>
                                      <p:cBhvr>
                                        <p:cTn id="22" dur="21" decel="50000">
                                          <p:stCondLst>
                                            <p:cond delay="229"/>
                                          </p:stCondLst>
                                        </p:cTn>
                                        <p:tgtEl>
                                          <p:spTgt spid="27"/>
                                        </p:tgtEl>
                                      </p:cBhvr>
                                      <p:to x="100000" y="100000"/>
                                    </p:animScale>
                                  </p:childTnLst>
                                </p:cTn>
                              </p:par>
                              <p:par>
                                <p:cTn id="23" presetID="26" presetClass="entr" presetSubtype="0" fill="hold" grpId="0" nodeType="withEffect">
                                  <p:stCondLst>
                                    <p:cond delay="1500"/>
                                  </p:stCondLst>
                                  <p:childTnLst>
                                    <p:set>
                                      <p:cBhvr>
                                        <p:cTn id="24" dur="1" fill="hold">
                                          <p:stCondLst>
                                            <p:cond delay="0"/>
                                          </p:stCondLst>
                                        </p:cTn>
                                        <p:tgtEl>
                                          <p:spTgt spid="22"/>
                                        </p:tgtEl>
                                        <p:attrNameLst>
                                          <p:attrName>style.visibility</p:attrName>
                                        </p:attrNameLst>
                                      </p:cBhvr>
                                      <p:to>
                                        <p:strVal val="visible"/>
                                      </p:to>
                                    </p:set>
                                    <p:animEffect transition="in" filter="wipe(down)">
                                      <p:cBhvr>
                                        <p:cTn id="25" dur="72">
                                          <p:stCondLst>
                                            <p:cond delay="0"/>
                                          </p:stCondLst>
                                        </p:cTn>
                                        <p:tgtEl>
                                          <p:spTgt spid="22"/>
                                        </p:tgtEl>
                                      </p:cBhvr>
                                    </p:animEffect>
                                    <p:anim calcmode="lin" valueType="num">
                                      <p:cBhvr>
                                        <p:cTn id="26" dur="228" tmFilter="0,0; 0.14,0.36; 0.43,0.73; 0.71,0.91; 1.0,1.0">
                                          <p:stCondLst>
                                            <p:cond delay="0"/>
                                          </p:stCondLst>
                                        </p:cTn>
                                        <p:tgtEl>
                                          <p:spTgt spid="22"/>
                                        </p:tgtEl>
                                        <p:attrNameLst>
                                          <p:attrName>ppt_x</p:attrName>
                                        </p:attrNameLst>
                                      </p:cBhvr>
                                      <p:tavLst>
                                        <p:tav tm="0">
                                          <p:val>
                                            <p:strVal val="#ppt_x-0.25"/>
                                          </p:val>
                                        </p:tav>
                                        <p:tav tm="100000">
                                          <p:val>
                                            <p:strVal val="#ppt_x"/>
                                          </p:val>
                                        </p:tav>
                                      </p:tavLst>
                                    </p:anim>
                                    <p:anim calcmode="lin" valueType="num">
                                      <p:cBhvr>
                                        <p:cTn id="27" dur="83" tmFilter="0.0,0.0; 0.25,0.07; 0.50,0.2; 0.75,0.467; 1.0,1.0">
                                          <p:stCondLst>
                                            <p:cond delay="0"/>
                                          </p:stCondLst>
                                        </p:cTn>
                                        <p:tgtEl>
                                          <p:spTgt spid="22"/>
                                        </p:tgtEl>
                                        <p:attrNameLst>
                                          <p:attrName>ppt_y</p:attrName>
                                        </p:attrNameLst>
                                      </p:cBhvr>
                                      <p:tavLst>
                                        <p:tav tm="0" fmla="#ppt_y-sin(pi*$)/3">
                                          <p:val>
                                            <p:fltVal val="0.5"/>
                                          </p:val>
                                        </p:tav>
                                        <p:tav tm="100000">
                                          <p:val>
                                            <p:fltVal val="1"/>
                                          </p:val>
                                        </p:tav>
                                      </p:tavLst>
                                    </p:anim>
                                    <p:anim calcmode="lin" valueType="num">
                                      <p:cBhvr>
                                        <p:cTn id="28" dur="83" tmFilter="0, 0; 0.125,0.2665; 0.25,0.4; 0.375,0.465; 0.5,0.5;  0.625,0.535; 0.75,0.6; 0.875,0.7335; 1,1">
                                          <p:stCondLst>
                                            <p:cond delay="83"/>
                                          </p:stCondLst>
                                        </p:cTn>
                                        <p:tgtEl>
                                          <p:spTgt spid="22"/>
                                        </p:tgtEl>
                                        <p:attrNameLst>
                                          <p:attrName>ppt_y</p:attrName>
                                        </p:attrNameLst>
                                      </p:cBhvr>
                                      <p:tavLst>
                                        <p:tav tm="0" fmla="#ppt_y-sin(pi*$)/9">
                                          <p:val>
                                            <p:fltVal val="0"/>
                                          </p:val>
                                        </p:tav>
                                        <p:tav tm="100000">
                                          <p:val>
                                            <p:fltVal val="1"/>
                                          </p:val>
                                        </p:tav>
                                      </p:tavLst>
                                    </p:anim>
                                    <p:anim calcmode="lin" valueType="num">
                                      <p:cBhvr>
                                        <p:cTn id="29" dur="41" tmFilter="0, 0; 0.125,0.2665; 0.25,0.4; 0.375,0.465; 0.5,0.5;  0.625,0.535; 0.75,0.6; 0.875,0.7335; 1,1">
                                          <p:stCondLst>
                                            <p:cond delay="166"/>
                                          </p:stCondLst>
                                        </p:cTn>
                                        <p:tgtEl>
                                          <p:spTgt spid="22"/>
                                        </p:tgtEl>
                                        <p:attrNameLst>
                                          <p:attrName>ppt_y</p:attrName>
                                        </p:attrNameLst>
                                      </p:cBhvr>
                                      <p:tavLst>
                                        <p:tav tm="0" fmla="#ppt_y-sin(pi*$)/27">
                                          <p:val>
                                            <p:fltVal val="0"/>
                                          </p:val>
                                        </p:tav>
                                        <p:tav tm="100000">
                                          <p:val>
                                            <p:fltVal val="1"/>
                                          </p:val>
                                        </p:tav>
                                      </p:tavLst>
                                    </p:anim>
                                    <p:anim calcmode="lin" valueType="num">
                                      <p:cBhvr>
                                        <p:cTn id="30" dur="21" tmFilter="0, 0; 0.125,0.2665; 0.25,0.4; 0.375,0.465; 0.5,0.5;  0.625,0.535; 0.75,0.6; 0.875,0.7335; 1,1">
                                          <p:stCondLst>
                                            <p:cond delay="207"/>
                                          </p:stCondLst>
                                        </p:cTn>
                                        <p:tgtEl>
                                          <p:spTgt spid="22"/>
                                        </p:tgtEl>
                                        <p:attrNameLst>
                                          <p:attrName>ppt_y</p:attrName>
                                        </p:attrNameLst>
                                      </p:cBhvr>
                                      <p:tavLst>
                                        <p:tav tm="0" fmla="#ppt_y-sin(pi*$)/81">
                                          <p:val>
                                            <p:fltVal val="0"/>
                                          </p:val>
                                        </p:tav>
                                        <p:tav tm="100000">
                                          <p:val>
                                            <p:fltVal val="1"/>
                                          </p:val>
                                        </p:tav>
                                      </p:tavLst>
                                    </p:anim>
                                    <p:animScale>
                                      <p:cBhvr>
                                        <p:cTn id="31" dur="3">
                                          <p:stCondLst>
                                            <p:cond delay="81"/>
                                          </p:stCondLst>
                                        </p:cTn>
                                        <p:tgtEl>
                                          <p:spTgt spid="22"/>
                                        </p:tgtEl>
                                      </p:cBhvr>
                                      <p:to x="100000" y="60000"/>
                                    </p:animScale>
                                    <p:animScale>
                                      <p:cBhvr>
                                        <p:cTn id="32" dur="21" decel="50000">
                                          <p:stCondLst>
                                            <p:cond delay="85"/>
                                          </p:stCondLst>
                                        </p:cTn>
                                        <p:tgtEl>
                                          <p:spTgt spid="22"/>
                                        </p:tgtEl>
                                      </p:cBhvr>
                                      <p:to x="100000" y="100000"/>
                                    </p:animScale>
                                    <p:animScale>
                                      <p:cBhvr>
                                        <p:cTn id="33" dur="3">
                                          <p:stCondLst>
                                            <p:cond delay="164"/>
                                          </p:stCondLst>
                                        </p:cTn>
                                        <p:tgtEl>
                                          <p:spTgt spid="22"/>
                                        </p:tgtEl>
                                      </p:cBhvr>
                                      <p:to x="100000" y="80000"/>
                                    </p:animScale>
                                    <p:animScale>
                                      <p:cBhvr>
                                        <p:cTn id="34" dur="21" decel="50000">
                                          <p:stCondLst>
                                            <p:cond delay="167"/>
                                          </p:stCondLst>
                                        </p:cTn>
                                        <p:tgtEl>
                                          <p:spTgt spid="22"/>
                                        </p:tgtEl>
                                      </p:cBhvr>
                                      <p:to x="100000" y="100000"/>
                                    </p:animScale>
                                    <p:animScale>
                                      <p:cBhvr>
                                        <p:cTn id="35" dur="3">
                                          <p:stCondLst>
                                            <p:cond delay="205"/>
                                          </p:stCondLst>
                                        </p:cTn>
                                        <p:tgtEl>
                                          <p:spTgt spid="22"/>
                                        </p:tgtEl>
                                      </p:cBhvr>
                                      <p:to x="100000" y="90000"/>
                                    </p:animScale>
                                    <p:animScale>
                                      <p:cBhvr>
                                        <p:cTn id="36" dur="21" decel="50000">
                                          <p:stCondLst>
                                            <p:cond delay="208"/>
                                          </p:stCondLst>
                                        </p:cTn>
                                        <p:tgtEl>
                                          <p:spTgt spid="22"/>
                                        </p:tgtEl>
                                      </p:cBhvr>
                                      <p:to x="100000" y="100000"/>
                                    </p:animScale>
                                    <p:animScale>
                                      <p:cBhvr>
                                        <p:cTn id="37" dur="3">
                                          <p:stCondLst>
                                            <p:cond delay="226"/>
                                          </p:stCondLst>
                                        </p:cTn>
                                        <p:tgtEl>
                                          <p:spTgt spid="22"/>
                                        </p:tgtEl>
                                      </p:cBhvr>
                                      <p:to x="100000" y="95000"/>
                                    </p:animScale>
                                    <p:animScale>
                                      <p:cBhvr>
                                        <p:cTn id="38" dur="21" decel="50000">
                                          <p:stCondLst>
                                            <p:cond delay="229"/>
                                          </p:stCondLst>
                                        </p:cTn>
                                        <p:tgtEl>
                                          <p:spTgt spid="22"/>
                                        </p:tgtEl>
                                      </p:cBhvr>
                                      <p:to x="100000" y="100000"/>
                                    </p:animScale>
                                  </p:childTnLst>
                                </p:cTn>
                              </p:par>
                              <p:par>
                                <p:cTn id="39" presetID="26" presetClass="entr" presetSubtype="0" fill="hold" grpId="0" nodeType="withEffect">
                                  <p:stCondLst>
                                    <p:cond delay="1500"/>
                                  </p:stCondLst>
                                  <p:childTnLst>
                                    <p:set>
                                      <p:cBhvr>
                                        <p:cTn id="40" dur="1" fill="hold">
                                          <p:stCondLst>
                                            <p:cond delay="0"/>
                                          </p:stCondLst>
                                        </p:cTn>
                                        <p:tgtEl>
                                          <p:spTgt spid="28"/>
                                        </p:tgtEl>
                                        <p:attrNameLst>
                                          <p:attrName>style.visibility</p:attrName>
                                        </p:attrNameLst>
                                      </p:cBhvr>
                                      <p:to>
                                        <p:strVal val="visible"/>
                                      </p:to>
                                    </p:set>
                                    <p:animEffect transition="in" filter="wipe(down)">
                                      <p:cBhvr>
                                        <p:cTn id="41" dur="72">
                                          <p:stCondLst>
                                            <p:cond delay="0"/>
                                          </p:stCondLst>
                                        </p:cTn>
                                        <p:tgtEl>
                                          <p:spTgt spid="28"/>
                                        </p:tgtEl>
                                      </p:cBhvr>
                                    </p:animEffect>
                                    <p:anim calcmode="lin" valueType="num">
                                      <p:cBhvr>
                                        <p:cTn id="42" dur="228" tmFilter="0,0; 0.14,0.36; 0.43,0.73; 0.71,0.91; 1.0,1.0">
                                          <p:stCondLst>
                                            <p:cond delay="0"/>
                                          </p:stCondLst>
                                        </p:cTn>
                                        <p:tgtEl>
                                          <p:spTgt spid="28"/>
                                        </p:tgtEl>
                                        <p:attrNameLst>
                                          <p:attrName>ppt_x</p:attrName>
                                        </p:attrNameLst>
                                      </p:cBhvr>
                                      <p:tavLst>
                                        <p:tav tm="0">
                                          <p:val>
                                            <p:strVal val="#ppt_x-0.25"/>
                                          </p:val>
                                        </p:tav>
                                        <p:tav tm="100000">
                                          <p:val>
                                            <p:strVal val="#ppt_x"/>
                                          </p:val>
                                        </p:tav>
                                      </p:tavLst>
                                    </p:anim>
                                    <p:anim calcmode="lin" valueType="num">
                                      <p:cBhvr>
                                        <p:cTn id="43" dur="83" tmFilter="0.0,0.0; 0.25,0.07; 0.50,0.2; 0.75,0.467; 1.0,1.0">
                                          <p:stCondLst>
                                            <p:cond delay="0"/>
                                          </p:stCondLst>
                                        </p:cTn>
                                        <p:tgtEl>
                                          <p:spTgt spid="28"/>
                                        </p:tgtEl>
                                        <p:attrNameLst>
                                          <p:attrName>ppt_y</p:attrName>
                                        </p:attrNameLst>
                                      </p:cBhvr>
                                      <p:tavLst>
                                        <p:tav tm="0" fmla="#ppt_y-sin(pi*$)/3">
                                          <p:val>
                                            <p:fltVal val="0.5"/>
                                          </p:val>
                                        </p:tav>
                                        <p:tav tm="100000">
                                          <p:val>
                                            <p:fltVal val="1"/>
                                          </p:val>
                                        </p:tav>
                                      </p:tavLst>
                                    </p:anim>
                                    <p:anim calcmode="lin" valueType="num">
                                      <p:cBhvr>
                                        <p:cTn id="44" dur="83" tmFilter="0, 0; 0.125,0.2665; 0.25,0.4; 0.375,0.465; 0.5,0.5;  0.625,0.535; 0.75,0.6; 0.875,0.7335; 1,1">
                                          <p:stCondLst>
                                            <p:cond delay="83"/>
                                          </p:stCondLst>
                                        </p:cTn>
                                        <p:tgtEl>
                                          <p:spTgt spid="28"/>
                                        </p:tgtEl>
                                        <p:attrNameLst>
                                          <p:attrName>ppt_y</p:attrName>
                                        </p:attrNameLst>
                                      </p:cBhvr>
                                      <p:tavLst>
                                        <p:tav tm="0" fmla="#ppt_y-sin(pi*$)/9">
                                          <p:val>
                                            <p:fltVal val="0"/>
                                          </p:val>
                                        </p:tav>
                                        <p:tav tm="100000">
                                          <p:val>
                                            <p:fltVal val="1"/>
                                          </p:val>
                                        </p:tav>
                                      </p:tavLst>
                                    </p:anim>
                                    <p:anim calcmode="lin" valueType="num">
                                      <p:cBhvr>
                                        <p:cTn id="45" dur="41" tmFilter="0, 0; 0.125,0.2665; 0.25,0.4; 0.375,0.465; 0.5,0.5;  0.625,0.535; 0.75,0.6; 0.875,0.7335; 1,1">
                                          <p:stCondLst>
                                            <p:cond delay="166"/>
                                          </p:stCondLst>
                                        </p:cTn>
                                        <p:tgtEl>
                                          <p:spTgt spid="28"/>
                                        </p:tgtEl>
                                        <p:attrNameLst>
                                          <p:attrName>ppt_y</p:attrName>
                                        </p:attrNameLst>
                                      </p:cBhvr>
                                      <p:tavLst>
                                        <p:tav tm="0" fmla="#ppt_y-sin(pi*$)/27">
                                          <p:val>
                                            <p:fltVal val="0"/>
                                          </p:val>
                                        </p:tav>
                                        <p:tav tm="100000">
                                          <p:val>
                                            <p:fltVal val="1"/>
                                          </p:val>
                                        </p:tav>
                                      </p:tavLst>
                                    </p:anim>
                                    <p:anim calcmode="lin" valueType="num">
                                      <p:cBhvr>
                                        <p:cTn id="46" dur="21" tmFilter="0, 0; 0.125,0.2665; 0.25,0.4; 0.375,0.465; 0.5,0.5;  0.625,0.535; 0.75,0.6; 0.875,0.7335; 1,1">
                                          <p:stCondLst>
                                            <p:cond delay="207"/>
                                          </p:stCondLst>
                                        </p:cTn>
                                        <p:tgtEl>
                                          <p:spTgt spid="28"/>
                                        </p:tgtEl>
                                        <p:attrNameLst>
                                          <p:attrName>ppt_y</p:attrName>
                                        </p:attrNameLst>
                                      </p:cBhvr>
                                      <p:tavLst>
                                        <p:tav tm="0" fmla="#ppt_y-sin(pi*$)/81">
                                          <p:val>
                                            <p:fltVal val="0"/>
                                          </p:val>
                                        </p:tav>
                                        <p:tav tm="100000">
                                          <p:val>
                                            <p:fltVal val="1"/>
                                          </p:val>
                                        </p:tav>
                                      </p:tavLst>
                                    </p:anim>
                                    <p:animScale>
                                      <p:cBhvr>
                                        <p:cTn id="47" dur="3">
                                          <p:stCondLst>
                                            <p:cond delay="81"/>
                                          </p:stCondLst>
                                        </p:cTn>
                                        <p:tgtEl>
                                          <p:spTgt spid="28"/>
                                        </p:tgtEl>
                                      </p:cBhvr>
                                      <p:to x="100000" y="60000"/>
                                    </p:animScale>
                                    <p:animScale>
                                      <p:cBhvr>
                                        <p:cTn id="48" dur="21" decel="50000">
                                          <p:stCondLst>
                                            <p:cond delay="85"/>
                                          </p:stCondLst>
                                        </p:cTn>
                                        <p:tgtEl>
                                          <p:spTgt spid="28"/>
                                        </p:tgtEl>
                                      </p:cBhvr>
                                      <p:to x="100000" y="100000"/>
                                    </p:animScale>
                                    <p:animScale>
                                      <p:cBhvr>
                                        <p:cTn id="49" dur="3">
                                          <p:stCondLst>
                                            <p:cond delay="164"/>
                                          </p:stCondLst>
                                        </p:cTn>
                                        <p:tgtEl>
                                          <p:spTgt spid="28"/>
                                        </p:tgtEl>
                                      </p:cBhvr>
                                      <p:to x="100000" y="80000"/>
                                    </p:animScale>
                                    <p:animScale>
                                      <p:cBhvr>
                                        <p:cTn id="50" dur="21" decel="50000">
                                          <p:stCondLst>
                                            <p:cond delay="167"/>
                                          </p:stCondLst>
                                        </p:cTn>
                                        <p:tgtEl>
                                          <p:spTgt spid="28"/>
                                        </p:tgtEl>
                                      </p:cBhvr>
                                      <p:to x="100000" y="100000"/>
                                    </p:animScale>
                                    <p:animScale>
                                      <p:cBhvr>
                                        <p:cTn id="51" dur="3">
                                          <p:stCondLst>
                                            <p:cond delay="205"/>
                                          </p:stCondLst>
                                        </p:cTn>
                                        <p:tgtEl>
                                          <p:spTgt spid="28"/>
                                        </p:tgtEl>
                                      </p:cBhvr>
                                      <p:to x="100000" y="90000"/>
                                    </p:animScale>
                                    <p:animScale>
                                      <p:cBhvr>
                                        <p:cTn id="52" dur="21" decel="50000">
                                          <p:stCondLst>
                                            <p:cond delay="208"/>
                                          </p:stCondLst>
                                        </p:cTn>
                                        <p:tgtEl>
                                          <p:spTgt spid="28"/>
                                        </p:tgtEl>
                                      </p:cBhvr>
                                      <p:to x="100000" y="100000"/>
                                    </p:animScale>
                                    <p:animScale>
                                      <p:cBhvr>
                                        <p:cTn id="53" dur="3">
                                          <p:stCondLst>
                                            <p:cond delay="226"/>
                                          </p:stCondLst>
                                        </p:cTn>
                                        <p:tgtEl>
                                          <p:spTgt spid="28"/>
                                        </p:tgtEl>
                                      </p:cBhvr>
                                      <p:to x="100000" y="95000"/>
                                    </p:animScale>
                                    <p:animScale>
                                      <p:cBhvr>
                                        <p:cTn id="54" dur="21" decel="50000">
                                          <p:stCondLst>
                                            <p:cond delay="229"/>
                                          </p:stCondLst>
                                        </p:cTn>
                                        <p:tgtEl>
                                          <p:spTgt spid="28"/>
                                        </p:tgtEl>
                                      </p:cBhvr>
                                      <p:to x="100000" y="100000"/>
                                    </p:animScale>
                                  </p:childTnLst>
                                </p:cTn>
                              </p:par>
                              <p:par>
                                <p:cTn id="55" presetID="26" presetClass="entr" presetSubtype="0" fill="hold" grpId="0"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wipe(down)">
                                      <p:cBhvr>
                                        <p:cTn id="57" dur="72">
                                          <p:stCondLst>
                                            <p:cond delay="0"/>
                                          </p:stCondLst>
                                        </p:cTn>
                                        <p:tgtEl>
                                          <p:spTgt spid="29"/>
                                        </p:tgtEl>
                                      </p:cBhvr>
                                    </p:animEffect>
                                    <p:anim calcmode="lin" valueType="num">
                                      <p:cBhvr>
                                        <p:cTn id="58" dur="228" tmFilter="0,0; 0.14,0.36; 0.43,0.73; 0.71,0.91; 1.0,1.0">
                                          <p:stCondLst>
                                            <p:cond delay="0"/>
                                          </p:stCondLst>
                                        </p:cTn>
                                        <p:tgtEl>
                                          <p:spTgt spid="29"/>
                                        </p:tgtEl>
                                        <p:attrNameLst>
                                          <p:attrName>ppt_x</p:attrName>
                                        </p:attrNameLst>
                                      </p:cBhvr>
                                      <p:tavLst>
                                        <p:tav tm="0">
                                          <p:val>
                                            <p:strVal val="#ppt_x-0.25"/>
                                          </p:val>
                                        </p:tav>
                                        <p:tav tm="100000">
                                          <p:val>
                                            <p:strVal val="#ppt_x"/>
                                          </p:val>
                                        </p:tav>
                                      </p:tavLst>
                                    </p:anim>
                                    <p:anim calcmode="lin" valueType="num">
                                      <p:cBhvr>
                                        <p:cTn id="59" dur="83" tmFilter="0.0,0.0; 0.25,0.07; 0.50,0.2; 0.75,0.467; 1.0,1.0">
                                          <p:stCondLst>
                                            <p:cond delay="0"/>
                                          </p:stCondLst>
                                        </p:cTn>
                                        <p:tgtEl>
                                          <p:spTgt spid="29"/>
                                        </p:tgtEl>
                                        <p:attrNameLst>
                                          <p:attrName>ppt_y</p:attrName>
                                        </p:attrNameLst>
                                      </p:cBhvr>
                                      <p:tavLst>
                                        <p:tav tm="0" fmla="#ppt_y-sin(pi*$)/3">
                                          <p:val>
                                            <p:fltVal val="0.5"/>
                                          </p:val>
                                        </p:tav>
                                        <p:tav tm="100000">
                                          <p:val>
                                            <p:fltVal val="1"/>
                                          </p:val>
                                        </p:tav>
                                      </p:tavLst>
                                    </p:anim>
                                    <p:anim calcmode="lin" valueType="num">
                                      <p:cBhvr>
                                        <p:cTn id="60" dur="83" tmFilter="0, 0; 0.125,0.2665; 0.25,0.4; 0.375,0.465; 0.5,0.5;  0.625,0.535; 0.75,0.6; 0.875,0.7335; 1,1">
                                          <p:stCondLst>
                                            <p:cond delay="83"/>
                                          </p:stCondLst>
                                        </p:cTn>
                                        <p:tgtEl>
                                          <p:spTgt spid="29"/>
                                        </p:tgtEl>
                                        <p:attrNameLst>
                                          <p:attrName>ppt_y</p:attrName>
                                        </p:attrNameLst>
                                      </p:cBhvr>
                                      <p:tavLst>
                                        <p:tav tm="0" fmla="#ppt_y-sin(pi*$)/9">
                                          <p:val>
                                            <p:fltVal val="0"/>
                                          </p:val>
                                        </p:tav>
                                        <p:tav tm="100000">
                                          <p:val>
                                            <p:fltVal val="1"/>
                                          </p:val>
                                        </p:tav>
                                      </p:tavLst>
                                    </p:anim>
                                    <p:anim calcmode="lin" valueType="num">
                                      <p:cBhvr>
                                        <p:cTn id="61" dur="41" tmFilter="0, 0; 0.125,0.2665; 0.25,0.4; 0.375,0.465; 0.5,0.5;  0.625,0.535; 0.75,0.6; 0.875,0.7335; 1,1">
                                          <p:stCondLst>
                                            <p:cond delay="166"/>
                                          </p:stCondLst>
                                        </p:cTn>
                                        <p:tgtEl>
                                          <p:spTgt spid="29"/>
                                        </p:tgtEl>
                                        <p:attrNameLst>
                                          <p:attrName>ppt_y</p:attrName>
                                        </p:attrNameLst>
                                      </p:cBhvr>
                                      <p:tavLst>
                                        <p:tav tm="0" fmla="#ppt_y-sin(pi*$)/27">
                                          <p:val>
                                            <p:fltVal val="0"/>
                                          </p:val>
                                        </p:tav>
                                        <p:tav tm="100000">
                                          <p:val>
                                            <p:fltVal val="1"/>
                                          </p:val>
                                        </p:tav>
                                      </p:tavLst>
                                    </p:anim>
                                    <p:anim calcmode="lin" valueType="num">
                                      <p:cBhvr>
                                        <p:cTn id="62" dur="21" tmFilter="0, 0; 0.125,0.2665; 0.25,0.4; 0.375,0.465; 0.5,0.5;  0.625,0.535; 0.75,0.6; 0.875,0.7335; 1,1">
                                          <p:stCondLst>
                                            <p:cond delay="207"/>
                                          </p:stCondLst>
                                        </p:cTn>
                                        <p:tgtEl>
                                          <p:spTgt spid="29"/>
                                        </p:tgtEl>
                                        <p:attrNameLst>
                                          <p:attrName>ppt_y</p:attrName>
                                        </p:attrNameLst>
                                      </p:cBhvr>
                                      <p:tavLst>
                                        <p:tav tm="0" fmla="#ppt_y-sin(pi*$)/81">
                                          <p:val>
                                            <p:fltVal val="0"/>
                                          </p:val>
                                        </p:tav>
                                        <p:tav tm="100000">
                                          <p:val>
                                            <p:fltVal val="1"/>
                                          </p:val>
                                        </p:tav>
                                      </p:tavLst>
                                    </p:anim>
                                    <p:animScale>
                                      <p:cBhvr>
                                        <p:cTn id="63" dur="3">
                                          <p:stCondLst>
                                            <p:cond delay="81"/>
                                          </p:stCondLst>
                                        </p:cTn>
                                        <p:tgtEl>
                                          <p:spTgt spid="29"/>
                                        </p:tgtEl>
                                      </p:cBhvr>
                                      <p:to x="100000" y="60000"/>
                                    </p:animScale>
                                    <p:animScale>
                                      <p:cBhvr>
                                        <p:cTn id="64" dur="21" decel="50000">
                                          <p:stCondLst>
                                            <p:cond delay="85"/>
                                          </p:stCondLst>
                                        </p:cTn>
                                        <p:tgtEl>
                                          <p:spTgt spid="29"/>
                                        </p:tgtEl>
                                      </p:cBhvr>
                                      <p:to x="100000" y="100000"/>
                                    </p:animScale>
                                    <p:animScale>
                                      <p:cBhvr>
                                        <p:cTn id="65" dur="3">
                                          <p:stCondLst>
                                            <p:cond delay="164"/>
                                          </p:stCondLst>
                                        </p:cTn>
                                        <p:tgtEl>
                                          <p:spTgt spid="29"/>
                                        </p:tgtEl>
                                      </p:cBhvr>
                                      <p:to x="100000" y="80000"/>
                                    </p:animScale>
                                    <p:animScale>
                                      <p:cBhvr>
                                        <p:cTn id="66" dur="21" decel="50000">
                                          <p:stCondLst>
                                            <p:cond delay="167"/>
                                          </p:stCondLst>
                                        </p:cTn>
                                        <p:tgtEl>
                                          <p:spTgt spid="29"/>
                                        </p:tgtEl>
                                      </p:cBhvr>
                                      <p:to x="100000" y="100000"/>
                                    </p:animScale>
                                    <p:animScale>
                                      <p:cBhvr>
                                        <p:cTn id="67" dur="3">
                                          <p:stCondLst>
                                            <p:cond delay="205"/>
                                          </p:stCondLst>
                                        </p:cTn>
                                        <p:tgtEl>
                                          <p:spTgt spid="29"/>
                                        </p:tgtEl>
                                      </p:cBhvr>
                                      <p:to x="100000" y="90000"/>
                                    </p:animScale>
                                    <p:animScale>
                                      <p:cBhvr>
                                        <p:cTn id="68" dur="21" decel="50000">
                                          <p:stCondLst>
                                            <p:cond delay="208"/>
                                          </p:stCondLst>
                                        </p:cTn>
                                        <p:tgtEl>
                                          <p:spTgt spid="29"/>
                                        </p:tgtEl>
                                      </p:cBhvr>
                                      <p:to x="100000" y="100000"/>
                                    </p:animScale>
                                    <p:animScale>
                                      <p:cBhvr>
                                        <p:cTn id="69" dur="3">
                                          <p:stCondLst>
                                            <p:cond delay="226"/>
                                          </p:stCondLst>
                                        </p:cTn>
                                        <p:tgtEl>
                                          <p:spTgt spid="29"/>
                                        </p:tgtEl>
                                      </p:cBhvr>
                                      <p:to x="100000" y="95000"/>
                                    </p:animScale>
                                    <p:animScale>
                                      <p:cBhvr>
                                        <p:cTn id="70" dur="21" decel="50000">
                                          <p:stCondLst>
                                            <p:cond delay="229"/>
                                          </p:stCondLst>
                                        </p:cTn>
                                        <p:tgtEl>
                                          <p:spTgt spid="29"/>
                                        </p:tgtEl>
                                      </p:cBhvr>
                                      <p:to x="100000" y="100000"/>
                                    </p:animScale>
                                  </p:childTnLst>
                                </p:cTn>
                              </p:par>
                              <p:par>
                                <p:cTn id="71" presetID="26" presetClass="entr" presetSubtype="0" fill="hold" grpId="0" nodeType="withEffect">
                                  <p:stCondLst>
                                    <p:cond delay="500"/>
                                  </p:stCondLst>
                                  <p:childTnLst>
                                    <p:set>
                                      <p:cBhvr>
                                        <p:cTn id="72" dur="1" fill="hold">
                                          <p:stCondLst>
                                            <p:cond delay="0"/>
                                          </p:stCondLst>
                                        </p:cTn>
                                        <p:tgtEl>
                                          <p:spTgt spid="30"/>
                                        </p:tgtEl>
                                        <p:attrNameLst>
                                          <p:attrName>style.visibility</p:attrName>
                                        </p:attrNameLst>
                                      </p:cBhvr>
                                      <p:to>
                                        <p:strVal val="visible"/>
                                      </p:to>
                                    </p:set>
                                    <p:animEffect transition="in" filter="wipe(down)">
                                      <p:cBhvr>
                                        <p:cTn id="73" dur="72">
                                          <p:stCondLst>
                                            <p:cond delay="0"/>
                                          </p:stCondLst>
                                        </p:cTn>
                                        <p:tgtEl>
                                          <p:spTgt spid="30"/>
                                        </p:tgtEl>
                                      </p:cBhvr>
                                    </p:animEffect>
                                    <p:anim calcmode="lin" valueType="num">
                                      <p:cBhvr>
                                        <p:cTn id="74" dur="228" tmFilter="0,0; 0.14,0.36; 0.43,0.73; 0.71,0.91; 1.0,1.0">
                                          <p:stCondLst>
                                            <p:cond delay="0"/>
                                          </p:stCondLst>
                                        </p:cTn>
                                        <p:tgtEl>
                                          <p:spTgt spid="30"/>
                                        </p:tgtEl>
                                        <p:attrNameLst>
                                          <p:attrName>ppt_x</p:attrName>
                                        </p:attrNameLst>
                                      </p:cBhvr>
                                      <p:tavLst>
                                        <p:tav tm="0">
                                          <p:val>
                                            <p:strVal val="#ppt_x-0.25"/>
                                          </p:val>
                                        </p:tav>
                                        <p:tav tm="100000">
                                          <p:val>
                                            <p:strVal val="#ppt_x"/>
                                          </p:val>
                                        </p:tav>
                                      </p:tavLst>
                                    </p:anim>
                                    <p:anim calcmode="lin" valueType="num">
                                      <p:cBhvr>
                                        <p:cTn id="75" dur="83" tmFilter="0.0,0.0; 0.25,0.07; 0.50,0.2; 0.75,0.467; 1.0,1.0">
                                          <p:stCondLst>
                                            <p:cond delay="0"/>
                                          </p:stCondLst>
                                        </p:cTn>
                                        <p:tgtEl>
                                          <p:spTgt spid="30"/>
                                        </p:tgtEl>
                                        <p:attrNameLst>
                                          <p:attrName>ppt_y</p:attrName>
                                        </p:attrNameLst>
                                      </p:cBhvr>
                                      <p:tavLst>
                                        <p:tav tm="0" fmla="#ppt_y-sin(pi*$)/3">
                                          <p:val>
                                            <p:fltVal val="0.5"/>
                                          </p:val>
                                        </p:tav>
                                        <p:tav tm="100000">
                                          <p:val>
                                            <p:fltVal val="1"/>
                                          </p:val>
                                        </p:tav>
                                      </p:tavLst>
                                    </p:anim>
                                    <p:anim calcmode="lin" valueType="num">
                                      <p:cBhvr>
                                        <p:cTn id="76" dur="83" tmFilter="0, 0; 0.125,0.2665; 0.25,0.4; 0.375,0.465; 0.5,0.5;  0.625,0.535; 0.75,0.6; 0.875,0.7335; 1,1">
                                          <p:stCondLst>
                                            <p:cond delay="83"/>
                                          </p:stCondLst>
                                        </p:cTn>
                                        <p:tgtEl>
                                          <p:spTgt spid="30"/>
                                        </p:tgtEl>
                                        <p:attrNameLst>
                                          <p:attrName>ppt_y</p:attrName>
                                        </p:attrNameLst>
                                      </p:cBhvr>
                                      <p:tavLst>
                                        <p:tav tm="0" fmla="#ppt_y-sin(pi*$)/9">
                                          <p:val>
                                            <p:fltVal val="0"/>
                                          </p:val>
                                        </p:tav>
                                        <p:tav tm="100000">
                                          <p:val>
                                            <p:fltVal val="1"/>
                                          </p:val>
                                        </p:tav>
                                      </p:tavLst>
                                    </p:anim>
                                    <p:anim calcmode="lin" valueType="num">
                                      <p:cBhvr>
                                        <p:cTn id="77" dur="41" tmFilter="0, 0; 0.125,0.2665; 0.25,0.4; 0.375,0.465; 0.5,0.5;  0.625,0.535; 0.75,0.6; 0.875,0.7335; 1,1">
                                          <p:stCondLst>
                                            <p:cond delay="166"/>
                                          </p:stCondLst>
                                        </p:cTn>
                                        <p:tgtEl>
                                          <p:spTgt spid="30"/>
                                        </p:tgtEl>
                                        <p:attrNameLst>
                                          <p:attrName>ppt_y</p:attrName>
                                        </p:attrNameLst>
                                      </p:cBhvr>
                                      <p:tavLst>
                                        <p:tav tm="0" fmla="#ppt_y-sin(pi*$)/27">
                                          <p:val>
                                            <p:fltVal val="0"/>
                                          </p:val>
                                        </p:tav>
                                        <p:tav tm="100000">
                                          <p:val>
                                            <p:fltVal val="1"/>
                                          </p:val>
                                        </p:tav>
                                      </p:tavLst>
                                    </p:anim>
                                    <p:anim calcmode="lin" valueType="num">
                                      <p:cBhvr>
                                        <p:cTn id="78" dur="21" tmFilter="0, 0; 0.125,0.2665; 0.25,0.4; 0.375,0.465; 0.5,0.5;  0.625,0.535; 0.75,0.6; 0.875,0.7335; 1,1">
                                          <p:stCondLst>
                                            <p:cond delay="207"/>
                                          </p:stCondLst>
                                        </p:cTn>
                                        <p:tgtEl>
                                          <p:spTgt spid="30"/>
                                        </p:tgtEl>
                                        <p:attrNameLst>
                                          <p:attrName>ppt_y</p:attrName>
                                        </p:attrNameLst>
                                      </p:cBhvr>
                                      <p:tavLst>
                                        <p:tav tm="0" fmla="#ppt_y-sin(pi*$)/81">
                                          <p:val>
                                            <p:fltVal val="0"/>
                                          </p:val>
                                        </p:tav>
                                        <p:tav tm="100000">
                                          <p:val>
                                            <p:fltVal val="1"/>
                                          </p:val>
                                        </p:tav>
                                      </p:tavLst>
                                    </p:anim>
                                    <p:animScale>
                                      <p:cBhvr>
                                        <p:cTn id="79" dur="3">
                                          <p:stCondLst>
                                            <p:cond delay="81"/>
                                          </p:stCondLst>
                                        </p:cTn>
                                        <p:tgtEl>
                                          <p:spTgt spid="30"/>
                                        </p:tgtEl>
                                      </p:cBhvr>
                                      <p:to x="100000" y="60000"/>
                                    </p:animScale>
                                    <p:animScale>
                                      <p:cBhvr>
                                        <p:cTn id="80" dur="21" decel="50000">
                                          <p:stCondLst>
                                            <p:cond delay="85"/>
                                          </p:stCondLst>
                                        </p:cTn>
                                        <p:tgtEl>
                                          <p:spTgt spid="30"/>
                                        </p:tgtEl>
                                      </p:cBhvr>
                                      <p:to x="100000" y="100000"/>
                                    </p:animScale>
                                    <p:animScale>
                                      <p:cBhvr>
                                        <p:cTn id="81" dur="3">
                                          <p:stCondLst>
                                            <p:cond delay="164"/>
                                          </p:stCondLst>
                                        </p:cTn>
                                        <p:tgtEl>
                                          <p:spTgt spid="30"/>
                                        </p:tgtEl>
                                      </p:cBhvr>
                                      <p:to x="100000" y="80000"/>
                                    </p:animScale>
                                    <p:animScale>
                                      <p:cBhvr>
                                        <p:cTn id="82" dur="21" decel="50000">
                                          <p:stCondLst>
                                            <p:cond delay="167"/>
                                          </p:stCondLst>
                                        </p:cTn>
                                        <p:tgtEl>
                                          <p:spTgt spid="30"/>
                                        </p:tgtEl>
                                      </p:cBhvr>
                                      <p:to x="100000" y="100000"/>
                                    </p:animScale>
                                    <p:animScale>
                                      <p:cBhvr>
                                        <p:cTn id="83" dur="3">
                                          <p:stCondLst>
                                            <p:cond delay="205"/>
                                          </p:stCondLst>
                                        </p:cTn>
                                        <p:tgtEl>
                                          <p:spTgt spid="30"/>
                                        </p:tgtEl>
                                      </p:cBhvr>
                                      <p:to x="100000" y="90000"/>
                                    </p:animScale>
                                    <p:animScale>
                                      <p:cBhvr>
                                        <p:cTn id="84" dur="21" decel="50000">
                                          <p:stCondLst>
                                            <p:cond delay="208"/>
                                          </p:stCondLst>
                                        </p:cTn>
                                        <p:tgtEl>
                                          <p:spTgt spid="30"/>
                                        </p:tgtEl>
                                      </p:cBhvr>
                                      <p:to x="100000" y="100000"/>
                                    </p:animScale>
                                    <p:animScale>
                                      <p:cBhvr>
                                        <p:cTn id="85" dur="3">
                                          <p:stCondLst>
                                            <p:cond delay="226"/>
                                          </p:stCondLst>
                                        </p:cTn>
                                        <p:tgtEl>
                                          <p:spTgt spid="30"/>
                                        </p:tgtEl>
                                      </p:cBhvr>
                                      <p:to x="100000" y="95000"/>
                                    </p:animScale>
                                    <p:animScale>
                                      <p:cBhvr>
                                        <p:cTn id="86" dur="21" decel="50000">
                                          <p:stCondLst>
                                            <p:cond delay="229"/>
                                          </p:stCondLst>
                                        </p:cTn>
                                        <p:tgtEl>
                                          <p:spTgt spid="30"/>
                                        </p:tgtEl>
                                      </p:cBhvr>
                                      <p:to x="100000" y="100000"/>
                                    </p:animScale>
                                  </p:childTnLst>
                                </p:cTn>
                              </p:par>
                              <p:par>
                                <p:cTn id="87" presetID="22" presetClass="entr" presetSubtype="4" fill="hold" grpId="0" nodeType="withEffect">
                                  <p:stCondLst>
                                    <p:cond delay="500"/>
                                  </p:stCondLst>
                                  <p:childTnLst>
                                    <p:set>
                                      <p:cBhvr>
                                        <p:cTn id="88" dur="1" fill="hold">
                                          <p:stCondLst>
                                            <p:cond delay="0"/>
                                          </p:stCondLst>
                                        </p:cTn>
                                        <p:tgtEl>
                                          <p:spTgt spid="43"/>
                                        </p:tgtEl>
                                        <p:attrNameLst>
                                          <p:attrName>style.visibility</p:attrName>
                                        </p:attrNameLst>
                                      </p:cBhvr>
                                      <p:to>
                                        <p:strVal val="visible"/>
                                      </p:to>
                                    </p:set>
                                    <p:animEffect transition="in" filter="wipe(down)">
                                      <p:cBhvr>
                                        <p:cTn id="89" dur="250"/>
                                        <p:tgtEl>
                                          <p:spTgt spid="43"/>
                                        </p:tgtEl>
                                      </p:cBhvr>
                                    </p:animEffect>
                                  </p:childTnLst>
                                </p:cTn>
                              </p:par>
                              <p:par>
                                <p:cTn id="90" presetID="42" presetClass="path" presetSubtype="0" fill="hold" grpId="1" nodeType="withEffect">
                                  <p:stCondLst>
                                    <p:cond delay="500"/>
                                  </p:stCondLst>
                                  <p:childTnLst>
                                    <p:animMotion origin="layout" path="M 1.08185 -1.03885 L -0.89951 0.85777 " pathEditMode="relative" rAng="0" ptsTypes="AA">
                                      <p:cBhvr>
                                        <p:cTn id="91" dur="2000" spd="-100000" fill="hold"/>
                                        <p:tgtEl>
                                          <p:spTgt spid="43"/>
                                        </p:tgtEl>
                                        <p:attrNameLst>
                                          <p:attrName>ppt_x</p:attrName>
                                          <p:attrName>ppt_y</p:attrName>
                                        </p:attrNameLst>
                                      </p:cBhvr>
                                      <p:rCtr x="-99074" y="94820"/>
                                    </p:animMotion>
                                  </p:childTnLst>
                                </p:cTn>
                              </p:par>
                              <p:par>
                                <p:cTn id="92" presetID="22" presetClass="entr" presetSubtype="4" fill="hold" grpId="0" nodeType="withEffect">
                                  <p:stCondLst>
                                    <p:cond delay="1500"/>
                                  </p:stCondLst>
                                  <p:childTnLst>
                                    <p:set>
                                      <p:cBhvr>
                                        <p:cTn id="93" dur="1" fill="hold">
                                          <p:stCondLst>
                                            <p:cond delay="0"/>
                                          </p:stCondLst>
                                        </p:cTn>
                                        <p:tgtEl>
                                          <p:spTgt spid="44"/>
                                        </p:tgtEl>
                                        <p:attrNameLst>
                                          <p:attrName>style.visibility</p:attrName>
                                        </p:attrNameLst>
                                      </p:cBhvr>
                                      <p:to>
                                        <p:strVal val="visible"/>
                                      </p:to>
                                    </p:set>
                                    <p:animEffect transition="in" filter="wipe(down)">
                                      <p:cBhvr>
                                        <p:cTn id="94" dur="250"/>
                                        <p:tgtEl>
                                          <p:spTgt spid="44"/>
                                        </p:tgtEl>
                                      </p:cBhvr>
                                    </p:animEffect>
                                  </p:childTnLst>
                                </p:cTn>
                              </p:par>
                              <p:par>
                                <p:cTn id="95" presetID="42" presetClass="path" presetSubtype="0" fill="hold" grpId="1" nodeType="withEffect">
                                  <p:stCondLst>
                                    <p:cond delay="1500"/>
                                  </p:stCondLst>
                                  <p:childTnLst>
                                    <p:animMotion origin="layout" path="M 1.15371 -1.10733 L -0.70444 0.67099 " pathEditMode="relative" rAng="0" ptsTypes="AA">
                                      <p:cBhvr>
                                        <p:cTn id="96" dur="2000" spd="-100000" fill="hold"/>
                                        <p:tgtEl>
                                          <p:spTgt spid="44"/>
                                        </p:tgtEl>
                                        <p:attrNameLst>
                                          <p:attrName>ppt_x</p:attrName>
                                          <p:attrName>ppt_y</p:attrName>
                                        </p:attrNameLst>
                                      </p:cBhvr>
                                      <p:rCtr x="-92914" y="88916"/>
                                    </p:animMotion>
                                  </p:childTnLst>
                                </p:cTn>
                              </p:par>
                              <p:par>
                                <p:cTn id="97" presetID="22" presetClass="entr" presetSubtype="4" fill="hold" grpId="0" nodeType="withEffect">
                                  <p:stCondLst>
                                    <p:cond delay="1250"/>
                                  </p:stCondLst>
                                  <p:childTnLst>
                                    <p:set>
                                      <p:cBhvr>
                                        <p:cTn id="98" dur="1" fill="hold">
                                          <p:stCondLst>
                                            <p:cond delay="0"/>
                                          </p:stCondLst>
                                        </p:cTn>
                                        <p:tgtEl>
                                          <p:spTgt spid="45"/>
                                        </p:tgtEl>
                                        <p:attrNameLst>
                                          <p:attrName>style.visibility</p:attrName>
                                        </p:attrNameLst>
                                      </p:cBhvr>
                                      <p:to>
                                        <p:strVal val="visible"/>
                                      </p:to>
                                    </p:set>
                                    <p:animEffect transition="in" filter="wipe(down)">
                                      <p:cBhvr>
                                        <p:cTn id="99" dur="250"/>
                                        <p:tgtEl>
                                          <p:spTgt spid="45"/>
                                        </p:tgtEl>
                                      </p:cBhvr>
                                    </p:animEffect>
                                  </p:childTnLst>
                                </p:cTn>
                              </p:par>
                              <p:par>
                                <p:cTn id="100" presetID="42" presetClass="path" presetSubtype="0" fill="hold" grpId="1" nodeType="withEffect">
                                  <p:stCondLst>
                                    <p:cond delay="1250"/>
                                  </p:stCondLst>
                                  <p:childTnLst>
                                    <p:animMotion origin="layout" path="M 0.93086 -0.89421 L -0.78074 0.74429 " pathEditMode="relative" rAng="0" ptsTypes="AA">
                                      <p:cBhvr>
                                        <p:cTn id="101" dur="2000" spd="-100000" fill="hold"/>
                                        <p:tgtEl>
                                          <p:spTgt spid="45"/>
                                        </p:tgtEl>
                                        <p:attrNameLst>
                                          <p:attrName>ppt_x</p:attrName>
                                          <p:attrName>ppt_y</p:attrName>
                                        </p:attrNameLst>
                                      </p:cBhvr>
                                      <p:rCtr x="-85580" y="81914"/>
                                    </p:animMotion>
                                  </p:childTnLst>
                                </p:cTn>
                              </p:par>
                              <p:par>
                                <p:cTn id="102" presetID="22" presetClass="entr" presetSubtype="4" fill="hold" grpId="0" nodeType="withEffect">
                                  <p:stCondLst>
                                    <p:cond delay="500"/>
                                  </p:stCondLst>
                                  <p:childTnLst>
                                    <p:set>
                                      <p:cBhvr>
                                        <p:cTn id="103" dur="1" fill="hold">
                                          <p:stCondLst>
                                            <p:cond delay="0"/>
                                          </p:stCondLst>
                                        </p:cTn>
                                        <p:tgtEl>
                                          <p:spTgt spid="54"/>
                                        </p:tgtEl>
                                        <p:attrNameLst>
                                          <p:attrName>style.visibility</p:attrName>
                                        </p:attrNameLst>
                                      </p:cBhvr>
                                      <p:to>
                                        <p:strVal val="visible"/>
                                      </p:to>
                                    </p:set>
                                    <p:animEffect transition="in" filter="wipe(down)">
                                      <p:cBhvr>
                                        <p:cTn id="104" dur="250"/>
                                        <p:tgtEl>
                                          <p:spTgt spid="54"/>
                                        </p:tgtEl>
                                      </p:cBhvr>
                                    </p:animEffect>
                                  </p:childTnLst>
                                </p:cTn>
                              </p:par>
                              <p:par>
                                <p:cTn id="105" presetID="42" presetClass="path" presetSubtype="0" fill="hold" grpId="1" nodeType="withEffect">
                                  <p:stCondLst>
                                    <p:cond delay="500"/>
                                  </p:stCondLst>
                                  <p:childTnLst>
                                    <p:animMotion origin="layout" path="M 1.32605 -1.27238 L -0.84963 0.81014 " pathEditMode="relative" rAng="0" ptsTypes="AA">
                                      <p:cBhvr>
                                        <p:cTn id="106" dur="2000" spd="-100000" fill="hold"/>
                                        <p:tgtEl>
                                          <p:spTgt spid="54"/>
                                        </p:tgtEl>
                                        <p:attrNameLst>
                                          <p:attrName>ppt_x</p:attrName>
                                          <p:attrName>ppt_y</p:attrName>
                                        </p:attrNameLst>
                                      </p:cBhvr>
                                      <p:rCtr x="-108778" y="104126"/>
                                    </p:animMotion>
                                  </p:childTnLst>
                                </p:cTn>
                              </p:par>
                              <p:par>
                                <p:cTn id="107" presetID="22" presetClass="entr" presetSubtype="4" fill="hold" grpId="0" nodeType="withEffect">
                                  <p:stCondLst>
                                    <p:cond delay="1000"/>
                                  </p:stCondLst>
                                  <p:childTnLst>
                                    <p:set>
                                      <p:cBhvr>
                                        <p:cTn id="108" dur="1" fill="hold">
                                          <p:stCondLst>
                                            <p:cond delay="0"/>
                                          </p:stCondLst>
                                        </p:cTn>
                                        <p:tgtEl>
                                          <p:spTgt spid="57"/>
                                        </p:tgtEl>
                                        <p:attrNameLst>
                                          <p:attrName>style.visibility</p:attrName>
                                        </p:attrNameLst>
                                      </p:cBhvr>
                                      <p:to>
                                        <p:strVal val="visible"/>
                                      </p:to>
                                    </p:set>
                                    <p:animEffect transition="in" filter="wipe(down)">
                                      <p:cBhvr>
                                        <p:cTn id="109" dur="250"/>
                                        <p:tgtEl>
                                          <p:spTgt spid="57"/>
                                        </p:tgtEl>
                                      </p:cBhvr>
                                    </p:animEffect>
                                  </p:childTnLst>
                                </p:cTn>
                              </p:par>
                              <p:par>
                                <p:cTn id="110" presetID="42" presetClass="path" presetSubtype="0" fill="hold" grpId="1" nodeType="withEffect">
                                  <p:stCondLst>
                                    <p:cond delay="1000"/>
                                  </p:stCondLst>
                                  <p:childTnLst>
                                    <p:animMotion origin="layout" path="M 1.04198 -1.00066 L -0.71049 0.67712 " pathEditMode="relative" rAng="0" ptsTypes="AA">
                                      <p:cBhvr>
                                        <p:cTn id="111" dur="2000" spd="-100000" fill="hold"/>
                                        <p:tgtEl>
                                          <p:spTgt spid="57"/>
                                        </p:tgtEl>
                                        <p:attrNameLst>
                                          <p:attrName>ppt_x</p:attrName>
                                          <p:attrName>ppt_y</p:attrName>
                                        </p:attrNameLst>
                                      </p:cBhvr>
                                      <p:rCtr x="-87630" y="83889"/>
                                    </p:animMotion>
                                  </p:childTnLst>
                                </p:cTn>
                              </p:par>
                              <p:par>
                                <p:cTn id="112" presetID="22" presetClass="entr" presetSubtype="4" fill="hold" grpId="0" nodeType="withEffect">
                                  <p:stCondLst>
                                    <p:cond delay="500"/>
                                  </p:stCondLst>
                                  <p:childTnLst>
                                    <p:set>
                                      <p:cBhvr>
                                        <p:cTn id="113" dur="1" fill="hold">
                                          <p:stCondLst>
                                            <p:cond delay="0"/>
                                          </p:stCondLst>
                                        </p:cTn>
                                        <p:tgtEl>
                                          <p:spTgt spid="59"/>
                                        </p:tgtEl>
                                        <p:attrNameLst>
                                          <p:attrName>style.visibility</p:attrName>
                                        </p:attrNameLst>
                                      </p:cBhvr>
                                      <p:to>
                                        <p:strVal val="visible"/>
                                      </p:to>
                                    </p:set>
                                    <p:animEffect transition="in" filter="wipe(down)">
                                      <p:cBhvr>
                                        <p:cTn id="114" dur="250"/>
                                        <p:tgtEl>
                                          <p:spTgt spid="59"/>
                                        </p:tgtEl>
                                      </p:cBhvr>
                                    </p:animEffect>
                                  </p:childTnLst>
                                </p:cTn>
                              </p:par>
                              <p:par>
                                <p:cTn id="115" presetID="42" presetClass="path" presetSubtype="0" fill="hold" grpId="1" nodeType="withEffect">
                                  <p:stCondLst>
                                    <p:cond delay="500"/>
                                  </p:stCondLst>
                                  <p:childTnLst>
                                    <p:animMotion origin="layout" path="M 1.08185 -1.03885 L -0.89951 0.85777 " pathEditMode="relative" rAng="0" ptsTypes="AA">
                                      <p:cBhvr>
                                        <p:cTn id="116" dur="2000" spd="-100000" fill="hold"/>
                                        <p:tgtEl>
                                          <p:spTgt spid="59"/>
                                        </p:tgtEl>
                                        <p:attrNameLst>
                                          <p:attrName>ppt_x</p:attrName>
                                          <p:attrName>ppt_y</p:attrName>
                                        </p:attrNameLst>
                                      </p:cBhvr>
                                      <p:rCtr x="-99074" y="94820"/>
                                    </p:animMotion>
                                  </p:childTnLst>
                                </p:cTn>
                              </p:par>
                              <p:par>
                                <p:cTn id="117" presetID="22" presetClass="entr" presetSubtype="4" fill="hold" grpId="0" nodeType="withEffect">
                                  <p:stCondLst>
                                    <p:cond delay="1500"/>
                                  </p:stCondLst>
                                  <p:childTnLst>
                                    <p:set>
                                      <p:cBhvr>
                                        <p:cTn id="118" dur="1" fill="hold">
                                          <p:stCondLst>
                                            <p:cond delay="0"/>
                                          </p:stCondLst>
                                        </p:cTn>
                                        <p:tgtEl>
                                          <p:spTgt spid="60"/>
                                        </p:tgtEl>
                                        <p:attrNameLst>
                                          <p:attrName>style.visibility</p:attrName>
                                        </p:attrNameLst>
                                      </p:cBhvr>
                                      <p:to>
                                        <p:strVal val="visible"/>
                                      </p:to>
                                    </p:set>
                                    <p:animEffect transition="in" filter="wipe(down)">
                                      <p:cBhvr>
                                        <p:cTn id="119" dur="250"/>
                                        <p:tgtEl>
                                          <p:spTgt spid="60"/>
                                        </p:tgtEl>
                                      </p:cBhvr>
                                    </p:animEffect>
                                  </p:childTnLst>
                                </p:cTn>
                              </p:par>
                              <p:par>
                                <p:cTn id="120" presetID="42" presetClass="path" presetSubtype="0" fill="hold" grpId="1" nodeType="withEffect">
                                  <p:stCondLst>
                                    <p:cond delay="1500"/>
                                  </p:stCondLst>
                                  <p:childTnLst>
                                    <p:animMotion origin="layout" path="M 1.31444 -1.26142 L -0.70445 0.67098 " pathEditMode="relative" rAng="0" ptsTypes="AA">
                                      <p:cBhvr>
                                        <p:cTn id="121" dur="2000" spd="-100000" fill="hold"/>
                                        <p:tgtEl>
                                          <p:spTgt spid="60"/>
                                        </p:tgtEl>
                                        <p:attrNameLst>
                                          <p:attrName>ppt_x</p:attrName>
                                          <p:attrName>ppt_y</p:attrName>
                                        </p:attrNameLst>
                                      </p:cBhvr>
                                      <p:rCtr x="-100951" y="96620"/>
                                    </p:animMotion>
                                  </p:childTnLst>
                                </p:cTn>
                              </p:par>
                              <p:par>
                                <p:cTn id="122" presetID="22" presetClass="entr" presetSubtype="4" fill="hold" grpId="0" nodeType="withEffect">
                                  <p:stCondLst>
                                    <p:cond delay="1250"/>
                                  </p:stCondLst>
                                  <p:childTnLst>
                                    <p:set>
                                      <p:cBhvr>
                                        <p:cTn id="123" dur="1" fill="hold">
                                          <p:stCondLst>
                                            <p:cond delay="0"/>
                                          </p:stCondLst>
                                        </p:cTn>
                                        <p:tgtEl>
                                          <p:spTgt spid="61"/>
                                        </p:tgtEl>
                                        <p:attrNameLst>
                                          <p:attrName>style.visibility</p:attrName>
                                        </p:attrNameLst>
                                      </p:cBhvr>
                                      <p:to>
                                        <p:strVal val="visible"/>
                                      </p:to>
                                    </p:set>
                                    <p:animEffect transition="in" filter="wipe(down)">
                                      <p:cBhvr>
                                        <p:cTn id="124" dur="250"/>
                                        <p:tgtEl>
                                          <p:spTgt spid="61"/>
                                        </p:tgtEl>
                                      </p:cBhvr>
                                    </p:animEffect>
                                  </p:childTnLst>
                                </p:cTn>
                              </p:par>
                              <p:par>
                                <p:cTn id="125" presetID="42" presetClass="path" presetSubtype="0" fill="hold" grpId="1" nodeType="withEffect">
                                  <p:stCondLst>
                                    <p:cond delay="1250"/>
                                  </p:stCondLst>
                                  <p:childTnLst>
                                    <p:animMotion origin="layout" path="M 1.15296 -1.10689 L -0.78074 0.74429 " pathEditMode="relative" rAng="0" ptsTypes="AA">
                                      <p:cBhvr>
                                        <p:cTn id="126" dur="2000" spd="-100000" fill="hold"/>
                                        <p:tgtEl>
                                          <p:spTgt spid="61"/>
                                        </p:tgtEl>
                                        <p:attrNameLst>
                                          <p:attrName>ppt_x</p:attrName>
                                          <p:attrName>ppt_y</p:attrName>
                                        </p:attrNameLst>
                                      </p:cBhvr>
                                      <p:rCtr x="-96679" y="92559"/>
                                    </p:animMotion>
                                  </p:childTnLst>
                                </p:cTn>
                              </p:par>
                              <p:par>
                                <p:cTn id="127" presetID="22" presetClass="entr" presetSubtype="4" fill="hold" grpId="0" nodeType="withEffect">
                                  <p:stCondLst>
                                    <p:cond delay="500"/>
                                  </p:stCondLst>
                                  <p:childTnLst>
                                    <p:set>
                                      <p:cBhvr>
                                        <p:cTn id="128" dur="1" fill="hold">
                                          <p:stCondLst>
                                            <p:cond delay="0"/>
                                          </p:stCondLst>
                                        </p:cTn>
                                        <p:tgtEl>
                                          <p:spTgt spid="62"/>
                                        </p:tgtEl>
                                        <p:attrNameLst>
                                          <p:attrName>style.visibility</p:attrName>
                                        </p:attrNameLst>
                                      </p:cBhvr>
                                      <p:to>
                                        <p:strVal val="visible"/>
                                      </p:to>
                                    </p:set>
                                    <p:animEffect transition="in" filter="wipe(down)">
                                      <p:cBhvr>
                                        <p:cTn id="129" dur="250"/>
                                        <p:tgtEl>
                                          <p:spTgt spid="62"/>
                                        </p:tgtEl>
                                      </p:cBhvr>
                                    </p:animEffect>
                                  </p:childTnLst>
                                </p:cTn>
                              </p:par>
                              <p:par>
                                <p:cTn id="130" presetID="42" presetClass="path" presetSubtype="0" fill="hold" grpId="1" nodeType="withEffect">
                                  <p:stCondLst>
                                    <p:cond delay="500"/>
                                  </p:stCondLst>
                                  <p:childTnLst>
                                    <p:animMotion origin="layout" path="M 1.48185 -1.42142 L -0.84963 0.81014 " pathEditMode="relative" rAng="0" ptsTypes="AA">
                                      <p:cBhvr>
                                        <p:cTn id="131" dur="2000" spd="-100000" fill="hold"/>
                                        <p:tgtEl>
                                          <p:spTgt spid="62"/>
                                        </p:tgtEl>
                                        <p:attrNameLst>
                                          <p:attrName>ppt_x</p:attrName>
                                          <p:attrName>ppt_y</p:attrName>
                                        </p:attrNameLst>
                                      </p:cBhvr>
                                      <p:rCtr x="-116568" y="111567"/>
                                    </p:animMotion>
                                  </p:childTnLst>
                                </p:cTn>
                              </p:par>
                              <p:par>
                                <p:cTn id="132" presetID="22" presetClass="entr" presetSubtype="4" fill="hold" grpId="0" nodeType="withEffect">
                                  <p:stCondLst>
                                    <p:cond delay="1000"/>
                                  </p:stCondLst>
                                  <p:childTnLst>
                                    <p:set>
                                      <p:cBhvr>
                                        <p:cTn id="133" dur="1" fill="hold">
                                          <p:stCondLst>
                                            <p:cond delay="0"/>
                                          </p:stCondLst>
                                        </p:cTn>
                                        <p:tgtEl>
                                          <p:spTgt spid="63"/>
                                        </p:tgtEl>
                                        <p:attrNameLst>
                                          <p:attrName>style.visibility</p:attrName>
                                        </p:attrNameLst>
                                      </p:cBhvr>
                                      <p:to>
                                        <p:strVal val="visible"/>
                                      </p:to>
                                    </p:set>
                                    <p:animEffect transition="in" filter="wipe(down)">
                                      <p:cBhvr>
                                        <p:cTn id="134" dur="250"/>
                                        <p:tgtEl>
                                          <p:spTgt spid="63"/>
                                        </p:tgtEl>
                                      </p:cBhvr>
                                    </p:animEffect>
                                  </p:childTnLst>
                                </p:cTn>
                              </p:par>
                              <p:par>
                                <p:cTn id="135" presetID="42" presetClass="path" presetSubtype="0" fill="hold" grpId="1" nodeType="withEffect">
                                  <p:stCondLst>
                                    <p:cond delay="1000"/>
                                  </p:stCondLst>
                                  <p:childTnLst>
                                    <p:animMotion origin="layout" path="M 1.17506 -1.12796 L -0.7105 0.67713 " pathEditMode="relative" rAng="0" ptsTypes="AA">
                                      <p:cBhvr>
                                        <p:cTn id="136" dur="2000" spd="-100000" fill="hold"/>
                                        <p:tgtEl>
                                          <p:spTgt spid="63"/>
                                        </p:tgtEl>
                                        <p:attrNameLst>
                                          <p:attrName>ppt_x</p:attrName>
                                          <p:attrName>ppt_y</p:attrName>
                                        </p:attrNameLst>
                                      </p:cBhvr>
                                      <p:rCtr x="-94284" y="90255"/>
                                    </p:animMotion>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37" repeatCount="indefinite" fill="remove" display="0">
                  <p:stCondLst>
                    <p:cond delay="indefinite"/>
                  </p:stCondLst>
                  <p:endCondLst>
                    <p:cond evt="onStopAudio" delay="0">
                      <p:tgtEl>
                        <p:sldTgt/>
                      </p:tgtEl>
                    </p:cond>
                  </p:endCondLst>
                </p:cTn>
                <p:tgtEl>
                  <p:spTgt spid="31"/>
                </p:tgtEl>
              </p:cMediaNode>
            </p:audio>
          </p:childTnLst>
        </p:cTn>
      </p:par>
    </p:tnLst>
    <p:bldLst>
      <p:bldP spid="27" grpId="0" animBg="1"/>
      <p:bldP spid="22" grpId="0" animBg="1"/>
      <p:bldP spid="28" grpId="0" animBg="1"/>
      <p:bldP spid="29" grpId="0" animBg="1"/>
      <p:bldP spid="30" grpId="0" animBg="1"/>
      <p:bldP spid="43" grpId="0" animBg="1"/>
      <p:bldP spid="43" grpId="1" animBg="1"/>
      <p:bldP spid="44" grpId="0" animBg="1"/>
      <p:bldP spid="44" grpId="1" animBg="1"/>
      <p:bldP spid="45" grpId="0" animBg="1"/>
      <p:bldP spid="45" grpId="1" animBg="1"/>
      <p:bldP spid="54" grpId="0" animBg="1"/>
      <p:bldP spid="54" grpId="1" animBg="1"/>
      <p:bldP spid="57" grpId="0" animBg="1"/>
      <p:bldP spid="57"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brightnessContrast bright="-40000"/>
                    </a14:imgEffect>
                  </a14:imgLayer>
                </a14:imgProps>
              </a:ext>
            </a:extLst>
          </a:blip>
          <a:stretch>
            <a:fillRect/>
          </a:stretch>
        </a:blipFill>
        <a:effectLst/>
      </p:bgPr>
    </p:bg>
    <p:spTree>
      <p:nvGrpSpPr>
        <p:cNvPr id="1" name=""/>
        <p:cNvGrpSpPr/>
        <p:nvPr/>
      </p:nvGrpSpPr>
      <p:grpSpPr>
        <a:xfrm>
          <a:off x="0" y="0"/>
          <a:ext cx="0" cy="0"/>
          <a:chOff x="0" y="0"/>
          <a:chExt cx="0" cy="0"/>
        </a:xfrm>
      </p:grpSpPr>
      <p:grpSp>
        <p:nvGrpSpPr>
          <p:cNvPr id="15" name="组合 14"/>
          <p:cNvGrpSpPr/>
          <p:nvPr/>
        </p:nvGrpSpPr>
        <p:grpSpPr>
          <a:xfrm>
            <a:off x="-492463" y="1904566"/>
            <a:ext cx="13843676" cy="3423518"/>
            <a:chOff x="-1300336" y="2498256"/>
            <a:chExt cx="13126576" cy="2348064"/>
          </a:xfrm>
        </p:grpSpPr>
        <p:sp>
          <p:nvSpPr>
            <p:cNvPr id="38" name="矩形 37"/>
            <p:cNvSpPr/>
            <p:nvPr/>
          </p:nvSpPr>
          <p:spPr>
            <a:xfrm>
              <a:off x="5262952" y="2498256"/>
              <a:ext cx="6563288" cy="2348064"/>
            </a:xfrm>
            <a:prstGeom prst="rect">
              <a:avLst/>
            </a:prstGeom>
            <a:gradFill>
              <a:gsLst>
                <a:gs pos="0">
                  <a:schemeClr val="bg1">
                    <a:alpha val="8500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9" name="矩形 38"/>
            <p:cNvSpPr/>
            <p:nvPr/>
          </p:nvSpPr>
          <p:spPr>
            <a:xfrm flipH="1">
              <a:off x="-1300336" y="2498256"/>
              <a:ext cx="6563288" cy="2348064"/>
            </a:xfrm>
            <a:prstGeom prst="rect">
              <a:avLst/>
            </a:prstGeom>
            <a:gradFill>
              <a:gsLst>
                <a:gs pos="0">
                  <a:schemeClr val="bg1">
                    <a:alpha val="8500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grpSp>
      <p:sp>
        <p:nvSpPr>
          <p:cNvPr id="40" name="文本框 19"/>
          <p:cNvSpPr txBox="1"/>
          <p:nvPr/>
        </p:nvSpPr>
        <p:spPr>
          <a:xfrm>
            <a:off x="1648089" y="3694095"/>
            <a:ext cx="2655990" cy="1163395"/>
          </a:xfrm>
          <a:prstGeom prst="rect">
            <a:avLst/>
          </a:prstGeom>
          <a:noFill/>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altLang="zh-CN" sz="6960" b="1"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PART. </a:t>
            </a:r>
            <a:endParaRPr lang="zh-CN" altLang="en-US" sz="6960" b="1"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16" name="矩形 15"/>
          <p:cNvSpPr/>
          <p:nvPr/>
        </p:nvSpPr>
        <p:spPr>
          <a:xfrm>
            <a:off x="4063179" y="1944686"/>
            <a:ext cx="1683474" cy="3338158"/>
          </a:xfrm>
          <a:prstGeom prst="rect">
            <a:avLst/>
          </a:prstGeom>
        </p:spPr>
        <p:txBody>
          <a:bodyPr wrap="none">
            <a:spAutoFit/>
          </a:bodyPr>
          <a:lstStyle/>
          <a:p>
            <a:r>
              <a:rPr lang="en-US" altLang="zh-CN" sz="2109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rPr>
              <a:t>1</a:t>
            </a:r>
            <a:endParaRPr lang="zh-CN" altLang="en-US" sz="21090" dirty="0">
              <a:solidFill>
                <a:schemeClr val="bg1"/>
              </a:solidFill>
              <a:latin typeface="Century Gothic" panose="020B0502020202020204" pitchFamily="34" charset="0"/>
              <a:ea typeface="微软雅黑" panose="020B0503020204020204" pitchFamily="34" charset="-122"/>
              <a:sym typeface="Century Gothic" panose="020B0502020202020204" pitchFamily="34" charset="0"/>
            </a:endParaRPr>
          </a:p>
        </p:txBody>
      </p:sp>
      <p:cxnSp>
        <p:nvCxnSpPr>
          <p:cNvPr id="24" name="直接连接符 23"/>
          <p:cNvCxnSpPr/>
          <p:nvPr/>
        </p:nvCxnSpPr>
        <p:spPr>
          <a:xfrm>
            <a:off x="5757474" y="2561808"/>
            <a:ext cx="0" cy="2109546"/>
          </a:xfrm>
          <a:prstGeom prst="line">
            <a:avLst/>
          </a:prstGeom>
          <a:ln w="28575">
            <a:solidFill>
              <a:srgbClr val="355A8F"/>
            </a:solidFill>
          </a:ln>
        </p:spPr>
        <p:style>
          <a:lnRef idx="1">
            <a:schemeClr val="accent1"/>
          </a:lnRef>
          <a:fillRef idx="0">
            <a:schemeClr val="accent1"/>
          </a:fillRef>
          <a:effectRef idx="0">
            <a:schemeClr val="accent1"/>
          </a:effectRef>
          <a:fontRef idx="minor">
            <a:schemeClr val="tx1"/>
          </a:fontRef>
        </p:style>
      </p:cxnSp>
      <p:sp>
        <p:nvSpPr>
          <p:cNvPr id="41" name="文本框 19"/>
          <p:cNvSpPr txBox="1"/>
          <p:nvPr/>
        </p:nvSpPr>
        <p:spPr>
          <a:xfrm>
            <a:off x="6150484" y="2530445"/>
            <a:ext cx="4942457" cy="923330"/>
          </a:xfrm>
          <a:prstGeom prst="rect">
            <a:avLst/>
          </a:prstGeom>
          <a:noFill/>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5400" dirty="0">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工作总体概述</a:t>
            </a:r>
            <a:endParaRPr lang="zh-CN" altLang="en-US" sz="5400" dirty="0">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42" name="文本框 16"/>
          <p:cNvSpPr txBox="1">
            <a:spLocks noChangeArrowheads="1"/>
          </p:cNvSpPr>
          <p:nvPr/>
        </p:nvSpPr>
        <p:spPr bwMode="auto">
          <a:xfrm>
            <a:off x="6150610" y="3436620"/>
            <a:ext cx="5124450" cy="126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50000"/>
              </a:lnSpc>
              <a:buNone/>
            </a:pPr>
            <a:r>
              <a:rPr lang="zh-CN" altLang="en-US" sz="1685"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rPr>
              <a:t>作为公司一名前端开发人员，我主要负责的有线下浏览器项目、设备固件升级（设备内</a:t>
            </a:r>
            <a:r>
              <a:rPr lang="en-US" altLang="zh-CN" sz="1685"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rPr>
              <a:t>web</a:t>
            </a:r>
            <a:r>
              <a:rPr lang="zh-CN" altLang="en-US" sz="1685"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rPr>
              <a:t>）</a:t>
            </a:r>
            <a:r>
              <a:rPr lang="zh-CN" altLang="en-US" sz="1685"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rPr>
              <a:t>和人脸抓拍设备配置项目的整体需求开发以及版本迭代。</a:t>
            </a:r>
            <a:endParaRPr lang="zh-CN" altLang="en-US" sz="1685"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8"/>
          <p:cNvGrpSpPr/>
          <p:nvPr/>
        </p:nvGrpSpPr>
        <p:grpSpPr bwMode="auto">
          <a:xfrm>
            <a:off x="-19738" y="358284"/>
            <a:ext cx="2064319" cy="713220"/>
            <a:chOff x="285749" y="263872"/>
            <a:chExt cx="1957261" cy="675969"/>
          </a:xfrm>
        </p:grpSpPr>
        <p:grpSp>
          <p:nvGrpSpPr>
            <p:cNvPr id="12" name="组合 3"/>
            <p:cNvGrpSpPr/>
            <p:nvPr/>
          </p:nvGrpSpPr>
          <p:grpSpPr>
            <a:xfrm flipH="1">
              <a:off x="285749" y="263872"/>
              <a:ext cx="1623000" cy="675969"/>
              <a:chOff x="3533690" y="533400"/>
              <a:chExt cx="1637426" cy="675969"/>
            </a:xfrm>
            <a:solidFill>
              <a:srgbClr val="EE1C39"/>
            </a:solidFill>
          </p:grpSpPr>
          <p:sp>
            <p:nvSpPr>
              <p:cNvPr id="14" name="矩形 13"/>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15" name="椭圆 14"/>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13" name="文本框 12"/>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01</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16" name="文本框 12"/>
          <p:cNvSpPr txBox="1">
            <a:spLocks noChangeArrowheads="1"/>
          </p:cNvSpPr>
          <p:nvPr/>
        </p:nvSpPr>
        <p:spPr bwMode="auto">
          <a:xfrm>
            <a:off x="1892228" y="528061"/>
            <a:ext cx="25209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accent1"/>
                </a:solidFill>
                <a:latin typeface="微软雅黑" panose="020B0503020204020204" pitchFamily="34" charset="-122"/>
                <a:ea typeface="微软雅黑" panose="020B0503020204020204" pitchFamily="34" charset="-122"/>
                <a:cs typeface="+mn-ea"/>
                <a:sym typeface="+mn-lt"/>
              </a:rPr>
              <a:t>年度工作概述</a:t>
            </a:r>
            <a:endParaRPr lang="zh-CN" altLang="en-US" dirty="0">
              <a:solidFill>
                <a:schemeClr val="accent1"/>
              </a:solidFill>
              <a:latin typeface="微软雅黑" panose="020B0503020204020204" pitchFamily="34" charset="-122"/>
              <a:ea typeface="微软雅黑" panose="020B0503020204020204" pitchFamily="34" charset="-122"/>
              <a:cs typeface="+mn-ea"/>
              <a:sym typeface="+mn-lt"/>
            </a:endParaRPr>
          </a:p>
        </p:txBody>
      </p:sp>
      <p:cxnSp>
        <p:nvCxnSpPr>
          <p:cNvPr id="17" name="直接连接符 16"/>
          <p:cNvCxnSpPr/>
          <p:nvPr/>
        </p:nvCxnSpPr>
        <p:spPr>
          <a:xfrm>
            <a:off x="0" y="6946358"/>
            <a:ext cx="1287813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1021872" y="1798552"/>
            <a:ext cx="4642145" cy="4412366"/>
          </a:xfrm>
          <a:prstGeom prst="rect">
            <a:avLst/>
          </a:prstGeom>
          <a:blipFill dpi="0" rotWithShape="1">
            <a:blip r:embed="rId1"/>
            <a:srcRect/>
            <a:stretch>
              <a:fillRect l="-10000" r="-1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19"/>
          <p:cNvSpPr txBox="1"/>
          <p:nvPr/>
        </p:nvSpPr>
        <p:spPr>
          <a:xfrm>
            <a:off x="7265312" y="2158723"/>
            <a:ext cx="2577971" cy="40011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2000" dirty="0">
                <a:solidFill>
                  <a:srgbClr val="08365A"/>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工作概述</a:t>
            </a:r>
            <a:endParaRPr lang="zh-CN" altLang="en-US" sz="2000" dirty="0">
              <a:solidFill>
                <a:srgbClr val="08365A"/>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22" name="文本框 21"/>
          <p:cNvSpPr txBox="1"/>
          <p:nvPr/>
        </p:nvSpPr>
        <p:spPr>
          <a:xfrm>
            <a:off x="7265313" y="2540602"/>
            <a:ext cx="4560542" cy="642355"/>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265">
                <a:solidFill>
                  <a:schemeClr val="tx1">
                    <a:lumMod val="75000"/>
                    <a:lumOff val="25000"/>
                  </a:schemeClr>
                </a:solidFill>
                <a:latin typeface="微软雅黑" panose="020B0503020204020204" pitchFamily="34" charset="-122"/>
                <a:ea typeface="微软雅黑" panose="020B0503020204020204" pitchFamily="34" charset="-122"/>
              </a:rPr>
              <a:t>单击此处可编辑内容，根据您的需要自由拉伸文本框大小。单击此处可编辑内容，根据您的需要自由拉伸文本框大小。</a:t>
            </a:r>
            <a:endParaRPr lang="zh-CN" altLang="en-US" sz="1265">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TextBox 19"/>
          <p:cNvSpPr txBox="1"/>
          <p:nvPr/>
        </p:nvSpPr>
        <p:spPr>
          <a:xfrm>
            <a:off x="7265312" y="3526801"/>
            <a:ext cx="2577971" cy="40011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2000" dirty="0">
                <a:solidFill>
                  <a:srgbClr val="08365A"/>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工作概述</a:t>
            </a:r>
            <a:endParaRPr lang="zh-CN" altLang="en-US" sz="2000" dirty="0">
              <a:solidFill>
                <a:srgbClr val="08365A"/>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24" name="文本框 23"/>
          <p:cNvSpPr txBox="1"/>
          <p:nvPr/>
        </p:nvSpPr>
        <p:spPr>
          <a:xfrm>
            <a:off x="7265313" y="3908680"/>
            <a:ext cx="4560542" cy="642355"/>
          </a:xfrm>
          <a:prstGeom prst="rect">
            <a:avLst/>
          </a:prstGeom>
          <a:noFill/>
        </p:spPr>
        <p:txBody>
          <a:bodyPr wrap="square" rtlCol="0">
            <a:spAutoFit/>
            <a:scene3d>
              <a:camera prst="orthographicFront"/>
              <a:lightRig rig="threePt" dir="t"/>
            </a:scene3d>
            <a:sp3d contourW="12700"/>
          </a:bodyPr>
          <a:lstStyle>
            <a:defPPr>
              <a:defRPr lang="zh-CN"/>
            </a:defPPr>
            <a:lvl1pPr>
              <a:lnSpc>
                <a:spcPct val="150000"/>
              </a:lnSpc>
              <a:defRPr sz="12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265"/>
              <a:t>单击此处可编辑内容，根据您的需要自由拉伸文本框大小。单击此处可编辑内容，根据您的需要自由拉伸文本框大小。</a:t>
            </a:r>
            <a:endParaRPr lang="zh-CN" altLang="en-US" sz="1265"/>
          </a:p>
        </p:txBody>
      </p:sp>
      <p:sp>
        <p:nvSpPr>
          <p:cNvPr id="25" name="TextBox 19"/>
          <p:cNvSpPr txBox="1"/>
          <p:nvPr/>
        </p:nvSpPr>
        <p:spPr>
          <a:xfrm>
            <a:off x="7265312" y="4894878"/>
            <a:ext cx="2577971" cy="40011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2000" dirty="0">
                <a:solidFill>
                  <a:srgbClr val="08365A"/>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工作概述</a:t>
            </a:r>
            <a:endParaRPr lang="zh-CN" altLang="en-US" sz="2000" dirty="0">
              <a:solidFill>
                <a:srgbClr val="08365A"/>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26" name="文本框 25"/>
          <p:cNvSpPr txBox="1"/>
          <p:nvPr/>
        </p:nvSpPr>
        <p:spPr>
          <a:xfrm>
            <a:off x="7265313" y="5276757"/>
            <a:ext cx="4560542" cy="642355"/>
          </a:xfrm>
          <a:prstGeom prst="rect">
            <a:avLst/>
          </a:prstGeom>
          <a:noFill/>
        </p:spPr>
        <p:txBody>
          <a:bodyPr wrap="square" rtlCol="0">
            <a:spAutoFit/>
            <a:scene3d>
              <a:camera prst="orthographicFront"/>
              <a:lightRig rig="threePt" dir="t"/>
            </a:scene3d>
            <a:sp3d contourW="12700"/>
          </a:bodyPr>
          <a:lstStyle>
            <a:defPPr>
              <a:defRPr lang="zh-CN"/>
            </a:defPPr>
            <a:lvl1pPr>
              <a:lnSpc>
                <a:spcPct val="150000"/>
              </a:lnSpc>
              <a:defRPr sz="12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265"/>
              <a:t>单击此处可编辑内容，根据您的需要自由拉伸文本框大小。单击此处可编辑内容，根据您的需要自由拉伸文本框大小。</a:t>
            </a:r>
            <a:endParaRPr lang="zh-CN" altLang="en-US" sz="1265"/>
          </a:p>
        </p:txBody>
      </p:sp>
      <p:sp>
        <p:nvSpPr>
          <p:cNvPr id="27" name="矩形 26"/>
          <p:cNvSpPr/>
          <p:nvPr/>
        </p:nvSpPr>
        <p:spPr>
          <a:xfrm>
            <a:off x="1021872" y="3128783"/>
            <a:ext cx="4642145" cy="1755380"/>
          </a:xfrm>
          <a:prstGeom prst="rect">
            <a:avLst/>
          </a:prstGeom>
          <a:solidFill>
            <a:srgbClr val="08365A">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TextBox 19"/>
          <p:cNvSpPr txBox="1"/>
          <p:nvPr/>
        </p:nvSpPr>
        <p:spPr>
          <a:xfrm>
            <a:off x="2053958" y="3597233"/>
            <a:ext cx="2577971" cy="707886"/>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r>
              <a:rPr lang="zh-CN" altLang="en-US" sz="4000" dirty="0">
                <a:solidFill>
                  <a:schemeClr val="bg1"/>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rPr>
              <a:t>工作概述</a:t>
            </a:r>
            <a:endParaRPr lang="zh-CN" altLang="en-US" sz="4000" dirty="0">
              <a:solidFill>
                <a:schemeClr val="bg1"/>
              </a:solidFill>
              <a:effectLst>
                <a:outerShdw blurRad="38100" dist="38100" dir="2700000" algn="tl">
                  <a:srgbClr val="000000">
                    <a:alpha val="43137"/>
                  </a:srgbClr>
                </a:outerShdw>
              </a:effectLst>
              <a:latin typeface="汉仪尚巍手书W" panose="00020600040101010101" pitchFamily="18" charset="-122"/>
              <a:ea typeface="汉仪尚巍手书W" panose="00020600040101010101" pitchFamily="18" charset="-122"/>
              <a:sym typeface="+mn-lt"/>
            </a:endParaRPr>
          </a:p>
        </p:txBody>
      </p:sp>
      <p:sp>
        <p:nvSpPr>
          <p:cNvPr id="40" name="矩形 39"/>
          <p:cNvSpPr/>
          <p:nvPr/>
        </p:nvSpPr>
        <p:spPr>
          <a:xfrm>
            <a:off x="2836413" y="4395764"/>
            <a:ext cx="1013058" cy="482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6480445" y="2197187"/>
            <a:ext cx="736161" cy="736161"/>
          </a:xfrm>
          <a:prstGeom prst="ellipse">
            <a:avLst/>
          </a:prstGeom>
          <a:solidFill>
            <a:srgbClr val="0836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6480445" y="3547971"/>
            <a:ext cx="736161" cy="736161"/>
          </a:xfrm>
          <a:prstGeom prst="ellipse">
            <a:avLst/>
          </a:prstGeom>
          <a:solidFill>
            <a:srgbClr val="0836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6480445" y="4916050"/>
            <a:ext cx="736161" cy="736161"/>
          </a:xfrm>
          <a:prstGeom prst="ellipse">
            <a:avLst/>
          </a:prstGeom>
          <a:solidFill>
            <a:srgbClr val="0836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75"/>
          <p:cNvSpPr/>
          <p:nvPr/>
        </p:nvSpPr>
        <p:spPr bwMode="auto">
          <a:xfrm>
            <a:off x="6688351" y="5221405"/>
            <a:ext cx="368405" cy="169451"/>
          </a:xfrm>
          <a:custGeom>
            <a:avLst/>
            <a:gdLst>
              <a:gd name="connsiteX0" fmla="*/ 95981 w 608951"/>
              <a:gd name="connsiteY0" fmla="*/ 33890 h 280092"/>
              <a:gd name="connsiteX1" fmla="*/ 109898 w 608951"/>
              <a:gd name="connsiteY1" fmla="*/ 36081 h 280092"/>
              <a:gd name="connsiteX2" fmla="*/ 123249 w 608951"/>
              <a:gd name="connsiteY2" fmla="*/ 92079 h 280092"/>
              <a:gd name="connsiteX3" fmla="*/ 100997 w 608951"/>
              <a:gd name="connsiteY3" fmla="*/ 142410 h 280092"/>
              <a:gd name="connsiteX4" fmla="*/ 300710 w 608951"/>
              <a:gd name="connsiteY4" fmla="*/ 39636 h 280092"/>
              <a:gd name="connsiteX5" fmla="*/ 345993 w 608951"/>
              <a:gd name="connsiteY5" fmla="*/ 54080 h 280092"/>
              <a:gd name="connsiteX6" fmla="*/ 331529 w 608951"/>
              <a:gd name="connsiteY6" fmla="*/ 99301 h 280092"/>
              <a:gd name="connsiteX7" fmla="*/ 135154 w 608951"/>
              <a:gd name="connsiteY7" fmla="*/ 200408 h 280092"/>
              <a:gd name="connsiteX8" fmla="*/ 184442 w 608951"/>
              <a:gd name="connsiteY8" fmla="*/ 210630 h 280092"/>
              <a:gd name="connsiteX9" fmla="*/ 222382 w 608951"/>
              <a:gd name="connsiteY9" fmla="*/ 253962 h 280092"/>
              <a:gd name="connsiteX10" fmla="*/ 170423 w 608951"/>
              <a:gd name="connsiteY10" fmla="*/ 278850 h 280092"/>
              <a:gd name="connsiteX11" fmla="*/ 40693 w 608951"/>
              <a:gd name="connsiteY11" fmla="*/ 252295 h 280092"/>
              <a:gd name="connsiteX12" fmla="*/ 27676 w 608951"/>
              <a:gd name="connsiteY12" fmla="*/ 247962 h 280092"/>
              <a:gd name="connsiteX13" fmla="*/ 3643 w 608951"/>
              <a:gd name="connsiteY13" fmla="*/ 230407 h 280092"/>
              <a:gd name="connsiteX14" fmla="*/ 862 w 608951"/>
              <a:gd name="connsiteY14" fmla="*/ 207519 h 280092"/>
              <a:gd name="connsiteX15" fmla="*/ 5869 w 608951"/>
              <a:gd name="connsiteY15" fmla="*/ 184853 h 280092"/>
              <a:gd name="connsiteX16" fmla="*/ 59385 w 608951"/>
              <a:gd name="connsiteY16" fmla="*/ 63857 h 280092"/>
              <a:gd name="connsiteX17" fmla="*/ 95981 w 608951"/>
              <a:gd name="connsiteY17" fmla="*/ 33890 h 280092"/>
              <a:gd name="connsiteX18" fmla="*/ 438439 w 608951"/>
              <a:gd name="connsiteY18" fmla="*/ 1235 h 280092"/>
              <a:gd name="connsiteX19" fmla="*/ 568180 w 608951"/>
              <a:gd name="connsiteY19" fmla="*/ 27782 h 280092"/>
              <a:gd name="connsiteX20" fmla="*/ 581199 w 608951"/>
              <a:gd name="connsiteY20" fmla="*/ 32114 h 280092"/>
              <a:gd name="connsiteX21" fmla="*/ 605233 w 608951"/>
              <a:gd name="connsiteY21" fmla="*/ 49664 h 280092"/>
              <a:gd name="connsiteX22" fmla="*/ 608015 w 608951"/>
              <a:gd name="connsiteY22" fmla="*/ 72546 h 280092"/>
              <a:gd name="connsiteX23" fmla="*/ 603008 w 608951"/>
              <a:gd name="connsiteY23" fmla="*/ 95206 h 280092"/>
              <a:gd name="connsiteX24" fmla="*/ 549487 w 608951"/>
              <a:gd name="connsiteY24" fmla="*/ 216168 h 280092"/>
              <a:gd name="connsiteX25" fmla="*/ 499081 w 608951"/>
              <a:gd name="connsiteY25" fmla="*/ 243938 h 280092"/>
              <a:gd name="connsiteX26" fmla="*/ 485618 w 608951"/>
              <a:gd name="connsiteY26" fmla="*/ 187955 h 280092"/>
              <a:gd name="connsiteX27" fmla="*/ 507872 w 608951"/>
              <a:gd name="connsiteY27" fmla="*/ 137637 h 280092"/>
              <a:gd name="connsiteX28" fmla="*/ 308142 w 608951"/>
              <a:gd name="connsiteY28" fmla="*/ 240383 h 280092"/>
              <a:gd name="connsiteX29" fmla="*/ 262855 w 608951"/>
              <a:gd name="connsiteY29" fmla="*/ 225943 h 280092"/>
              <a:gd name="connsiteX30" fmla="*/ 277320 w 608951"/>
              <a:gd name="connsiteY30" fmla="*/ 180735 h 280092"/>
              <a:gd name="connsiteX31" fmla="*/ 473712 w 608951"/>
              <a:gd name="connsiteY31" fmla="*/ 79655 h 280092"/>
              <a:gd name="connsiteX32" fmla="*/ 424419 w 608951"/>
              <a:gd name="connsiteY32" fmla="*/ 69547 h 280092"/>
              <a:gd name="connsiteX33" fmla="*/ 386587 w 608951"/>
              <a:gd name="connsiteY33" fmla="*/ 26116 h 280092"/>
              <a:gd name="connsiteX34" fmla="*/ 438439 w 608951"/>
              <a:gd name="connsiteY34" fmla="*/ 1235 h 28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08951" h="280092">
                <a:moveTo>
                  <a:pt x="95981" y="33890"/>
                </a:moveTo>
                <a:cubicBezTo>
                  <a:pt x="100747" y="33456"/>
                  <a:pt x="105475" y="34137"/>
                  <a:pt x="109898" y="36081"/>
                </a:cubicBezTo>
                <a:cubicBezTo>
                  <a:pt x="127477" y="43858"/>
                  <a:pt x="133485" y="68968"/>
                  <a:pt x="123249" y="92079"/>
                </a:cubicBezTo>
                <a:lnTo>
                  <a:pt x="100997" y="142410"/>
                </a:lnTo>
                <a:lnTo>
                  <a:pt x="300710" y="39636"/>
                </a:lnTo>
                <a:cubicBezTo>
                  <a:pt x="317176" y="31081"/>
                  <a:pt x="337426" y="37525"/>
                  <a:pt x="345993" y="54080"/>
                </a:cubicBezTo>
                <a:cubicBezTo>
                  <a:pt x="354560" y="70524"/>
                  <a:pt x="348107" y="90856"/>
                  <a:pt x="331529" y="99301"/>
                </a:cubicBezTo>
                <a:lnTo>
                  <a:pt x="135154" y="200408"/>
                </a:lnTo>
                <a:lnTo>
                  <a:pt x="184442" y="210630"/>
                </a:lnTo>
                <a:cubicBezTo>
                  <a:pt x="209253" y="215630"/>
                  <a:pt x="226165" y="235074"/>
                  <a:pt x="222382" y="253962"/>
                </a:cubicBezTo>
                <a:cubicBezTo>
                  <a:pt x="218488" y="272850"/>
                  <a:pt x="195235" y="283961"/>
                  <a:pt x="170423" y="278850"/>
                </a:cubicBezTo>
                <a:lnTo>
                  <a:pt x="40693" y="252295"/>
                </a:lnTo>
                <a:cubicBezTo>
                  <a:pt x="36020" y="251295"/>
                  <a:pt x="31681" y="249851"/>
                  <a:pt x="27676" y="247962"/>
                </a:cubicBezTo>
                <a:cubicBezTo>
                  <a:pt x="17662" y="246185"/>
                  <a:pt x="8650" y="240074"/>
                  <a:pt x="3643" y="230407"/>
                </a:cubicBezTo>
                <a:cubicBezTo>
                  <a:pt x="-139" y="223074"/>
                  <a:pt x="-807" y="214963"/>
                  <a:pt x="862" y="207519"/>
                </a:cubicBezTo>
                <a:cubicBezTo>
                  <a:pt x="862" y="200186"/>
                  <a:pt x="2531" y="192409"/>
                  <a:pt x="5869" y="184853"/>
                </a:cubicBezTo>
                <a:lnTo>
                  <a:pt x="59385" y="63857"/>
                </a:lnTo>
                <a:cubicBezTo>
                  <a:pt x="67062" y="46525"/>
                  <a:pt x="81686" y="35192"/>
                  <a:pt x="95981" y="33890"/>
                </a:cubicBezTo>
                <a:close/>
                <a:moveTo>
                  <a:pt x="438439" y="1235"/>
                </a:moveTo>
                <a:lnTo>
                  <a:pt x="568180" y="27782"/>
                </a:lnTo>
                <a:cubicBezTo>
                  <a:pt x="572965" y="28782"/>
                  <a:pt x="577193" y="30226"/>
                  <a:pt x="581199" y="32114"/>
                </a:cubicBezTo>
                <a:cubicBezTo>
                  <a:pt x="591213" y="33891"/>
                  <a:pt x="600337" y="40000"/>
                  <a:pt x="605233" y="49664"/>
                </a:cubicBezTo>
                <a:cubicBezTo>
                  <a:pt x="609127" y="56995"/>
                  <a:pt x="609795" y="65104"/>
                  <a:pt x="608015" y="72546"/>
                </a:cubicBezTo>
                <a:cubicBezTo>
                  <a:pt x="608015" y="79877"/>
                  <a:pt x="606346" y="87652"/>
                  <a:pt x="603008" y="95206"/>
                </a:cubicBezTo>
                <a:lnTo>
                  <a:pt x="549487" y="216168"/>
                </a:lnTo>
                <a:cubicBezTo>
                  <a:pt x="539250" y="239272"/>
                  <a:pt x="516773" y="251713"/>
                  <a:pt x="499081" y="243938"/>
                </a:cubicBezTo>
                <a:cubicBezTo>
                  <a:pt x="481389" y="236162"/>
                  <a:pt x="475381" y="211170"/>
                  <a:pt x="485618" y="187955"/>
                </a:cubicBezTo>
                <a:lnTo>
                  <a:pt x="507872" y="137637"/>
                </a:lnTo>
                <a:lnTo>
                  <a:pt x="308142" y="240383"/>
                </a:lnTo>
                <a:cubicBezTo>
                  <a:pt x="291674" y="248936"/>
                  <a:pt x="271423" y="242494"/>
                  <a:pt x="262855" y="225943"/>
                </a:cubicBezTo>
                <a:cubicBezTo>
                  <a:pt x="254287" y="209504"/>
                  <a:pt x="260852" y="189177"/>
                  <a:pt x="277320" y="180735"/>
                </a:cubicBezTo>
                <a:lnTo>
                  <a:pt x="473712" y="79655"/>
                </a:lnTo>
                <a:lnTo>
                  <a:pt x="424419" y="69547"/>
                </a:lnTo>
                <a:cubicBezTo>
                  <a:pt x="399606" y="64437"/>
                  <a:pt x="382693" y="44999"/>
                  <a:pt x="386587" y="26116"/>
                </a:cubicBezTo>
                <a:cubicBezTo>
                  <a:pt x="390370" y="7344"/>
                  <a:pt x="413626" y="-3875"/>
                  <a:pt x="438439" y="1235"/>
                </a:cubicBezTo>
                <a:close/>
              </a:path>
            </a:pathLst>
          </a:custGeom>
          <a:solidFill>
            <a:schemeClr val="bg1"/>
          </a:solidFill>
          <a:ln w="12700" cap="flat" cmpd="sng" algn="ctr">
            <a:noFill/>
            <a:prstDash val="solid"/>
            <a:miter lim="800000"/>
          </a:ln>
          <a:effectLst/>
          <a:scene3d>
            <a:camera prst="orthographicFront"/>
            <a:lightRig rig="threePt" dir="t"/>
          </a:scene3d>
          <a:sp3d prstMaterial="softEdge">
            <a:bevelT w="38100" h="6350"/>
          </a:sp3d>
        </p:spPr>
        <p:txBody>
          <a:bodyPr rot="0" spcFirstLastPara="0" vert="horz" wrap="square" lIns="96435" tIns="48218" rIns="96435" bIns="48218"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63930" fontAlgn="auto">
              <a:spcBef>
                <a:spcPts val="0"/>
              </a:spcBef>
              <a:spcAft>
                <a:spcPts val="0"/>
              </a:spcAft>
            </a:pPr>
            <a:endParaRPr lang="zh-CN" altLang="en-US" sz="2955" kern="0">
              <a:solidFill>
                <a:prstClr val="white"/>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5" name="椭圆 77"/>
          <p:cNvSpPr/>
          <p:nvPr/>
        </p:nvSpPr>
        <p:spPr bwMode="auto">
          <a:xfrm>
            <a:off x="6670129" y="3731849"/>
            <a:ext cx="356793" cy="368405"/>
          </a:xfrm>
          <a:custGeom>
            <a:avLst/>
            <a:gdLst>
              <a:gd name="connsiteX0" fmla="*/ 401097 w 585411"/>
              <a:gd name="connsiteY0" fmla="*/ 360083 h 604464"/>
              <a:gd name="connsiteX1" fmla="*/ 306181 w 585411"/>
              <a:gd name="connsiteY1" fmla="*/ 436283 h 604464"/>
              <a:gd name="connsiteX2" fmla="*/ 401097 w 585411"/>
              <a:gd name="connsiteY2" fmla="*/ 512483 h 604464"/>
              <a:gd name="connsiteX3" fmla="*/ 401097 w 585411"/>
              <a:gd name="connsiteY3" fmla="*/ 468406 h 604464"/>
              <a:gd name="connsiteX4" fmla="*/ 528181 w 585411"/>
              <a:gd name="connsiteY4" fmla="*/ 468406 h 604464"/>
              <a:gd name="connsiteX5" fmla="*/ 528181 w 585411"/>
              <a:gd name="connsiteY5" fmla="*/ 404159 h 604464"/>
              <a:gd name="connsiteX6" fmla="*/ 401097 w 585411"/>
              <a:gd name="connsiteY6" fmla="*/ 404159 h 604464"/>
              <a:gd name="connsiteX7" fmla="*/ 316935 w 585411"/>
              <a:gd name="connsiteY7" fmla="*/ 268008 h 604464"/>
              <a:gd name="connsiteX8" fmla="*/ 516772 w 585411"/>
              <a:gd name="connsiteY8" fmla="*/ 268008 h 604464"/>
              <a:gd name="connsiteX9" fmla="*/ 585411 w 585411"/>
              <a:gd name="connsiteY9" fmla="*/ 336457 h 604464"/>
              <a:gd name="connsiteX10" fmla="*/ 585411 w 585411"/>
              <a:gd name="connsiteY10" fmla="*/ 536015 h 604464"/>
              <a:gd name="connsiteX11" fmla="*/ 516772 w 585411"/>
              <a:gd name="connsiteY11" fmla="*/ 604464 h 604464"/>
              <a:gd name="connsiteX12" fmla="*/ 316935 w 585411"/>
              <a:gd name="connsiteY12" fmla="*/ 604464 h 604464"/>
              <a:gd name="connsiteX13" fmla="*/ 248390 w 585411"/>
              <a:gd name="connsiteY13" fmla="*/ 536015 h 604464"/>
              <a:gd name="connsiteX14" fmla="*/ 248390 w 585411"/>
              <a:gd name="connsiteY14" fmla="*/ 336457 h 604464"/>
              <a:gd name="connsiteX15" fmla="*/ 316935 w 585411"/>
              <a:gd name="connsiteY15" fmla="*/ 268008 h 604464"/>
              <a:gd name="connsiteX16" fmla="*/ 184233 w 585411"/>
              <a:gd name="connsiteY16" fmla="*/ 91981 h 604464"/>
              <a:gd name="connsiteX17" fmla="*/ 184233 w 585411"/>
              <a:gd name="connsiteY17" fmla="*/ 136151 h 604464"/>
              <a:gd name="connsiteX18" fmla="*/ 57140 w 585411"/>
              <a:gd name="connsiteY18" fmla="*/ 136151 h 604464"/>
              <a:gd name="connsiteX19" fmla="*/ 57140 w 585411"/>
              <a:gd name="connsiteY19" fmla="*/ 200305 h 604464"/>
              <a:gd name="connsiteX20" fmla="*/ 184139 w 585411"/>
              <a:gd name="connsiteY20" fmla="*/ 200305 h 604464"/>
              <a:gd name="connsiteX21" fmla="*/ 184139 w 585411"/>
              <a:gd name="connsiteY21" fmla="*/ 244475 h 604464"/>
              <a:gd name="connsiteX22" fmla="*/ 279062 w 585411"/>
              <a:gd name="connsiteY22" fmla="*/ 168275 h 604464"/>
              <a:gd name="connsiteX23" fmla="*/ 68550 w 585411"/>
              <a:gd name="connsiteY23" fmla="*/ 0 h 604464"/>
              <a:gd name="connsiteX24" fmla="*/ 268400 w 585411"/>
              <a:gd name="connsiteY24" fmla="*/ 0 h 604464"/>
              <a:gd name="connsiteX25" fmla="*/ 336950 w 585411"/>
              <a:gd name="connsiteY25" fmla="*/ 68449 h 604464"/>
              <a:gd name="connsiteX26" fmla="*/ 336950 w 585411"/>
              <a:gd name="connsiteY26" fmla="*/ 246622 h 604464"/>
              <a:gd name="connsiteX27" fmla="*/ 323296 w 585411"/>
              <a:gd name="connsiteY27" fmla="*/ 246622 h 604464"/>
              <a:gd name="connsiteX28" fmla="*/ 255308 w 585411"/>
              <a:gd name="connsiteY28" fmla="*/ 274824 h 604464"/>
              <a:gd name="connsiteX29" fmla="*/ 227626 w 585411"/>
              <a:gd name="connsiteY29" fmla="*/ 336456 h 604464"/>
              <a:gd name="connsiteX30" fmla="*/ 68550 w 585411"/>
              <a:gd name="connsiteY30" fmla="*/ 336456 h 604464"/>
              <a:gd name="connsiteX31" fmla="*/ 0 w 585411"/>
              <a:gd name="connsiteY31" fmla="*/ 268007 h 604464"/>
              <a:gd name="connsiteX32" fmla="*/ 0 w 585411"/>
              <a:gd name="connsiteY32" fmla="*/ 68449 h 604464"/>
              <a:gd name="connsiteX33" fmla="*/ 68550 w 585411"/>
              <a:gd name="connsiteY33" fmla="*/ 0 h 60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5411" h="604464">
                <a:moveTo>
                  <a:pt x="401097" y="360083"/>
                </a:moveTo>
                <a:lnTo>
                  <a:pt x="306181" y="436283"/>
                </a:lnTo>
                <a:lnTo>
                  <a:pt x="401097" y="512483"/>
                </a:lnTo>
                <a:lnTo>
                  <a:pt x="401097" y="468406"/>
                </a:lnTo>
                <a:lnTo>
                  <a:pt x="528181" y="468406"/>
                </a:lnTo>
                <a:lnTo>
                  <a:pt x="528181" y="404159"/>
                </a:lnTo>
                <a:lnTo>
                  <a:pt x="401097" y="404159"/>
                </a:lnTo>
                <a:close/>
                <a:moveTo>
                  <a:pt x="316935" y="268008"/>
                </a:moveTo>
                <a:lnTo>
                  <a:pt x="516772" y="268008"/>
                </a:lnTo>
                <a:cubicBezTo>
                  <a:pt x="554458" y="268008"/>
                  <a:pt x="585317" y="298824"/>
                  <a:pt x="585411" y="336457"/>
                </a:cubicBezTo>
                <a:lnTo>
                  <a:pt x="585411" y="536015"/>
                </a:lnTo>
                <a:cubicBezTo>
                  <a:pt x="585411" y="573648"/>
                  <a:pt x="554458" y="604464"/>
                  <a:pt x="516772" y="604464"/>
                </a:cubicBezTo>
                <a:lnTo>
                  <a:pt x="316935" y="604464"/>
                </a:lnTo>
                <a:cubicBezTo>
                  <a:pt x="279249" y="604464"/>
                  <a:pt x="248390" y="573648"/>
                  <a:pt x="248390" y="536015"/>
                </a:cubicBezTo>
                <a:lnTo>
                  <a:pt x="248390" y="336457"/>
                </a:lnTo>
                <a:cubicBezTo>
                  <a:pt x="248390" y="298731"/>
                  <a:pt x="279249" y="268008"/>
                  <a:pt x="316935" y="268008"/>
                </a:cubicBezTo>
                <a:close/>
                <a:moveTo>
                  <a:pt x="184233" y="91981"/>
                </a:moveTo>
                <a:lnTo>
                  <a:pt x="184233" y="136151"/>
                </a:lnTo>
                <a:lnTo>
                  <a:pt x="57140" y="136151"/>
                </a:lnTo>
                <a:lnTo>
                  <a:pt x="57140" y="200305"/>
                </a:lnTo>
                <a:lnTo>
                  <a:pt x="184139" y="200305"/>
                </a:lnTo>
                <a:lnTo>
                  <a:pt x="184139" y="244475"/>
                </a:lnTo>
                <a:lnTo>
                  <a:pt x="279062" y="168275"/>
                </a:lnTo>
                <a:close/>
                <a:moveTo>
                  <a:pt x="68550" y="0"/>
                </a:moveTo>
                <a:lnTo>
                  <a:pt x="268400" y="0"/>
                </a:lnTo>
                <a:cubicBezTo>
                  <a:pt x="306089" y="0"/>
                  <a:pt x="336950" y="30816"/>
                  <a:pt x="336950" y="68449"/>
                </a:cubicBezTo>
                <a:lnTo>
                  <a:pt x="336950" y="246622"/>
                </a:lnTo>
                <a:lnTo>
                  <a:pt x="323296" y="246622"/>
                </a:lnTo>
                <a:cubicBezTo>
                  <a:pt x="297578" y="246622"/>
                  <a:pt x="273450" y="256614"/>
                  <a:pt x="255308" y="274824"/>
                </a:cubicBezTo>
                <a:cubicBezTo>
                  <a:pt x="238568" y="291539"/>
                  <a:pt x="229122" y="313297"/>
                  <a:pt x="227626" y="336456"/>
                </a:cubicBezTo>
                <a:lnTo>
                  <a:pt x="68550" y="336456"/>
                </a:lnTo>
                <a:cubicBezTo>
                  <a:pt x="30768" y="336456"/>
                  <a:pt x="0" y="305733"/>
                  <a:pt x="0" y="268007"/>
                </a:cubicBezTo>
                <a:lnTo>
                  <a:pt x="0" y="68449"/>
                </a:lnTo>
                <a:cubicBezTo>
                  <a:pt x="0" y="30816"/>
                  <a:pt x="30768" y="0"/>
                  <a:pt x="68550" y="0"/>
                </a:cubicBezTo>
                <a:close/>
              </a:path>
            </a:pathLst>
          </a:custGeom>
          <a:solidFill>
            <a:schemeClr val="bg1"/>
          </a:solidFill>
          <a:ln w="12700" cap="flat" cmpd="sng" algn="ctr">
            <a:noFill/>
            <a:prstDash val="solid"/>
            <a:miter lim="800000"/>
          </a:ln>
          <a:effectLst/>
          <a:scene3d>
            <a:camera prst="orthographicFront"/>
            <a:lightRig rig="threePt" dir="t"/>
          </a:scene3d>
          <a:sp3d prstMaterial="softEdge">
            <a:bevelT w="38100" h="6350"/>
          </a:sp3d>
        </p:spPr>
        <p:txBody>
          <a:bodyPr rot="0" spcFirstLastPara="0" vert="horz" wrap="square" lIns="96435" tIns="48218" rIns="96435" bIns="48218"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63930" fontAlgn="auto">
              <a:spcBef>
                <a:spcPts val="0"/>
              </a:spcBef>
              <a:spcAft>
                <a:spcPts val="0"/>
              </a:spcAft>
            </a:pPr>
            <a:endParaRPr lang="zh-CN" altLang="en-US" sz="2955" kern="0">
              <a:solidFill>
                <a:prstClr val="white"/>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6" name="椭圆 78"/>
          <p:cNvSpPr/>
          <p:nvPr/>
        </p:nvSpPr>
        <p:spPr bwMode="auto">
          <a:xfrm>
            <a:off x="6602835" y="2407362"/>
            <a:ext cx="368405" cy="325227"/>
          </a:xfrm>
          <a:custGeom>
            <a:avLst/>
            <a:gdLst>
              <a:gd name="T0" fmla="*/ 1780 w 2924"/>
              <a:gd name="T1" fmla="*/ 2052 h 2585"/>
              <a:gd name="T2" fmla="*/ 1169 w 2924"/>
              <a:gd name="T3" fmla="*/ 1441 h 2585"/>
              <a:gd name="T4" fmla="*/ 1169 w 2924"/>
              <a:gd name="T5" fmla="*/ 1021 h 2585"/>
              <a:gd name="T6" fmla="*/ 1428 w 2924"/>
              <a:gd name="T7" fmla="*/ 1280 h 2585"/>
              <a:gd name="T8" fmla="*/ 1805 w 2924"/>
              <a:gd name="T9" fmla="*/ 903 h 2585"/>
              <a:gd name="T10" fmla="*/ 903 w 2924"/>
              <a:gd name="T11" fmla="*/ 0 h 2585"/>
              <a:gd name="T12" fmla="*/ 0 w 2924"/>
              <a:gd name="T13" fmla="*/ 903 h 2585"/>
              <a:gd name="T14" fmla="*/ 377 w 2924"/>
              <a:gd name="T15" fmla="*/ 1280 h 2585"/>
              <a:gd name="T16" fmla="*/ 636 w 2924"/>
              <a:gd name="T17" fmla="*/ 1021 h 2585"/>
              <a:gd name="T18" fmla="*/ 636 w 2924"/>
              <a:gd name="T19" fmla="*/ 1441 h 2585"/>
              <a:gd name="T20" fmla="*/ 1780 w 2924"/>
              <a:gd name="T21" fmla="*/ 2585 h 2585"/>
              <a:gd name="T22" fmla="*/ 2924 w 2924"/>
              <a:gd name="T23" fmla="*/ 1441 h 2585"/>
              <a:gd name="T24" fmla="*/ 2390 w 2924"/>
              <a:gd name="T25" fmla="*/ 1441 h 2585"/>
              <a:gd name="T26" fmla="*/ 1780 w 2924"/>
              <a:gd name="T27" fmla="*/ 2052 h 2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24" h="2585">
                <a:moveTo>
                  <a:pt x="1780" y="2052"/>
                </a:moveTo>
                <a:cubicBezTo>
                  <a:pt x="1443" y="2052"/>
                  <a:pt x="1169" y="1778"/>
                  <a:pt x="1169" y="1441"/>
                </a:cubicBezTo>
                <a:lnTo>
                  <a:pt x="1169" y="1021"/>
                </a:lnTo>
                <a:lnTo>
                  <a:pt x="1428" y="1280"/>
                </a:lnTo>
                <a:lnTo>
                  <a:pt x="1805" y="903"/>
                </a:lnTo>
                <a:lnTo>
                  <a:pt x="903" y="0"/>
                </a:lnTo>
                <a:lnTo>
                  <a:pt x="0" y="903"/>
                </a:lnTo>
                <a:lnTo>
                  <a:pt x="377" y="1280"/>
                </a:lnTo>
                <a:lnTo>
                  <a:pt x="636" y="1021"/>
                </a:lnTo>
                <a:lnTo>
                  <a:pt x="636" y="1441"/>
                </a:lnTo>
                <a:cubicBezTo>
                  <a:pt x="636" y="2072"/>
                  <a:pt x="1149" y="2585"/>
                  <a:pt x="1780" y="2585"/>
                </a:cubicBezTo>
                <a:cubicBezTo>
                  <a:pt x="2411" y="2585"/>
                  <a:pt x="2924" y="2072"/>
                  <a:pt x="2924" y="1441"/>
                </a:cubicBezTo>
                <a:lnTo>
                  <a:pt x="2390" y="1441"/>
                </a:lnTo>
                <a:cubicBezTo>
                  <a:pt x="2390" y="1778"/>
                  <a:pt x="2116" y="2052"/>
                  <a:pt x="1780" y="2052"/>
                </a:cubicBezTo>
                <a:close/>
              </a:path>
            </a:pathLst>
          </a:custGeom>
          <a:solidFill>
            <a:schemeClr val="bg1"/>
          </a:solidFill>
          <a:ln w="12700" cap="flat" cmpd="sng" algn="ctr">
            <a:noFill/>
            <a:prstDash val="solid"/>
            <a:miter lim="800000"/>
          </a:ln>
          <a:effectLst/>
          <a:scene3d>
            <a:camera prst="orthographicFront"/>
            <a:lightRig rig="threePt" dir="t"/>
          </a:scene3d>
          <a:sp3d prstMaterial="softEdge">
            <a:bevelT w="38100" h="6350"/>
          </a:sp3d>
        </p:spPr>
        <p:txBody>
          <a:bodyPr rot="0" spcFirstLastPara="0" vert="horz" wrap="square" lIns="96435" tIns="48218" rIns="96435" bIns="48218"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63930" fontAlgn="auto">
              <a:spcBef>
                <a:spcPts val="0"/>
              </a:spcBef>
              <a:spcAft>
                <a:spcPts val="0"/>
              </a:spcAft>
            </a:pPr>
            <a:endParaRPr lang="zh-CN" altLang="en-US" sz="2955" kern="0">
              <a:solidFill>
                <a:prstClr val="white"/>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p:cTn id="7" dur="500" fill="hold"/>
                                        <p:tgtEl>
                                          <p:spTgt spid="44"/>
                                        </p:tgtEl>
                                        <p:attrNameLst>
                                          <p:attrName>ppt_w</p:attrName>
                                        </p:attrNameLst>
                                      </p:cBhvr>
                                      <p:tavLst>
                                        <p:tav tm="0">
                                          <p:val>
                                            <p:fltVal val="0"/>
                                          </p:val>
                                        </p:tav>
                                        <p:tav tm="100000">
                                          <p:val>
                                            <p:strVal val="#ppt_w"/>
                                          </p:val>
                                        </p:tav>
                                      </p:tavLst>
                                    </p:anim>
                                    <p:anim calcmode="lin" valueType="num">
                                      <p:cBhvr>
                                        <p:cTn id="8" dur="500" fill="hold"/>
                                        <p:tgtEl>
                                          <p:spTgt spid="44"/>
                                        </p:tgtEl>
                                        <p:attrNameLst>
                                          <p:attrName>ppt_h</p:attrName>
                                        </p:attrNameLst>
                                      </p:cBhvr>
                                      <p:tavLst>
                                        <p:tav tm="0">
                                          <p:val>
                                            <p:fltVal val="0"/>
                                          </p:val>
                                        </p:tav>
                                        <p:tav tm="100000">
                                          <p:val>
                                            <p:strVal val="#ppt_h"/>
                                          </p:val>
                                        </p:tav>
                                      </p:tavLst>
                                    </p:anim>
                                    <p:animEffect transition="in" filter="fade">
                                      <p:cBhvr>
                                        <p:cTn id="9" dur="500"/>
                                        <p:tgtEl>
                                          <p:spTgt spid="44"/>
                                        </p:tgtEl>
                                      </p:cBhvr>
                                    </p:animEffect>
                                    <p:anim calcmode="lin" valueType="num">
                                      <p:cBhvr>
                                        <p:cTn id="10" dur="500" fill="hold"/>
                                        <p:tgtEl>
                                          <p:spTgt spid="44"/>
                                        </p:tgtEl>
                                        <p:attrNameLst>
                                          <p:attrName>ppt_x</p:attrName>
                                        </p:attrNameLst>
                                      </p:cBhvr>
                                      <p:tavLst>
                                        <p:tav tm="0">
                                          <p:val>
                                            <p:fltVal val="0.5"/>
                                          </p:val>
                                        </p:tav>
                                        <p:tav tm="100000">
                                          <p:val>
                                            <p:strVal val="#ppt_x"/>
                                          </p:val>
                                        </p:tav>
                                      </p:tavLst>
                                    </p:anim>
                                    <p:anim calcmode="lin" valueType="num">
                                      <p:cBhvr>
                                        <p:cTn id="11" dur="500" fill="hold"/>
                                        <p:tgtEl>
                                          <p:spTgt spid="44"/>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45"/>
                                        </p:tgtEl>
                                        <p:attrNameLst>
                                          <p:attrName>style.visibility</p:attrName>
                                        </p:attrNameLst>
                                      </p:cBhvr>
                                      <p:to>
                                        <p:strVal val="visible"/>
                                      </p:to>
                                    </p:set>
                                    <p:anim calcmode="lin" valueType="num">
                                      <p:cBhvr>
                                        <p:cTn id="14" dur="500" fill="hold"/>
                                        <p:tgtEl>
                                          <p:spTgt spid="45"/>
                                        </p:tgtEl>
                                        <p:attrNameLst>
                                          <p:attrName>ppt_w</p:attrName>
                                        </p:attrNameLst>
                                      </p:cBhvr>
                                      <p:tavLst>
                                        <p:tav tm="0">
                                          <p:val>
                                            <p:fltVal val="0"/>
                                          </p:val>
                                        </p:tav>
                                        <p:tav tm="100000">
                                          <p:val>
                                            <p:strVal val="#ppt_w"/>
                                          </p:val>
                                        </p:tav>
                                      </p:tavLst>
                                    </p:anim>
                                    <p:anim calcmode="lin" valueType="num">
                                      <p:cBhvr>
                                        <p:cTn id="15" dur="500" fill="hold"/>
                                        <p:tgtEl>
                                          <p:spTgt spid="45"/>
                                        </p:tgtEl>
                                        <p:attrNameLst>
                                          <p:attrName>ppt_h</p:attrName>
                                        </p:attrNameLst>
                                      </p:cBhvr>
                                      <p:tavLst>
                                        <p:tav tm="0">
                                          <p:val>
                                            <p:fltVal val="0"/>
                                          </p:val>
                                        </p:tav>
                                        <p:tav tm="100000">
                                          <p:val>
                                            <p:strVal val="#ppt_h"/>
                                          </p:val>
                                        </p:tav>
                                      </p:tavLst>
                                    </p:anim>
                                    <p:animEffect transition="in" filter="fade">
                                      <p:cBhvr>
                                        <p:cTn id="16" dur="500"/>
                                        <p:tgtEl>
                                          <p:spTgt spid="45"/>
                                        </p:tgtEl>
                                      </p:cBhvr>
                                    </p:animEffect>
                                    <p:anim calcmode="lin" valueType="num">
                                      <p:cBhvr>
                                        <p:cTn id="17" dur="500" fill="hold"/>
                                        <p:tgtEl>
                                          <p:spTgt spid="45"/>
                                        </p:tgtEl>
                                        <p:attrNameLst>
                                          <p:attrName>ppt_x</p:attrName>
                                        </p:attrNameLst>
                                      </p:cBhvr>
                                      <p:tavLst>
                                        <p:tav tm="0">
                                          <p:val>
                                            <p:fltVal val="0.5"/>
                                          </p:val>
                                        </p:tav>
                                        <p:tav tm="100000">
                                          <p:val>
                                            <p:strVal val="#ppt_x"/>
                                          </p:val>
                                        </p:tav>
                                      </p:tavLst>
                                    </p:anim>
                                    <p:anim calcmode="lin" valueType="num">
                                      <p:cBhvr>
                                        <p:cTn id="18" dur="500" fill="hold"/>
                                        <p:tgtEl>
                                          <p:spTgt spid="45"/>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0"/>
                                  </p:stCondLst>
                                  <p:childTnLst>
                                    <p:set>
                                      <p:cBhvr>
                                        <p:cTn id="20" dur="1" fill="hold">
                                          <p:stCondLst>
                                            <p:cond delay="0"/>
                                          </p:stCondLst>
                                        </p:cTn>
                                        <p:tgtEl>
                                          <p:spTgt spid="46"/>
                                        </p:tgtEl>
                                        <p:attrNameLst>
                                          <p:attrName>style.visibility</p:attrName>
                                        </p:attrNameLst>
                                      </p:cBhvr>
                                      <p:to>
                                        <p:strVal val="visible"/>
                                      </p:to>
                                    </p:set>
                                    <p:anim calcmode="lin" valueType="num">
                                      <p:cBhvr>
                                        <p:cTn id="21" dur="500" fill="hold"/>
                                        <p:tgtEl>
                                          <p:spTgt spid="46"/>
                                        </p:tgtEl>
                                        <p:attrNameLst>
                                          <p:attrName>ppt_w</p:attrName>
                                        </p:attrNameLst>
                                      </p:cBhvr>
                                      <p:tavLst>
                                        <p:tav tm="0">
                                          <p:val>
                                            <p:fltVal val="0"/>
                                          </p:val>
                                        </p:tav>
                                        <p:tav tm="100000">
                                          <p:val>
                                            <p:strVal val="#ppt_w"/>
                                          </p:val>
                                        </p:tav>
                                      </p:tavLst>
                                    </p:anim>
                                    <p:anim calcmode="lin" valueType="num">
                                      <p:cBhvr>
                                        <p:cTn id="22" dur="500" fill="hold"/>
                                        <p:tgtEl>
                                          <p:spTgt spid="46"/>
                                        </p:tgtEl>
                                        <p:attrNameLst>
                                          <p:attrName>ppt_h</p:attrName>
                                        </p:attrNameLst>
                                      </p:cBhvr>
                                      <p:tavLst>
                                        <p:tav tm="0">
                                          <p:val>
                                            <p:fltVal val="0"/>
                                          </p:val>
                                        </p:tav>
                                        <p:tav tm="100000">
                                          <p:val>
                                            <p:strVal val="#ppt_h"/>
                                          </p:val>
                                        </p:tav>
                                      </p:tavLst>
                                    </p:anim>
                                    <p:animEffect transition="in" filter="fade">
                                      <p:cBhvr>
                                        <p:cTn id="23" dur="500"/>
                                        <p:tgtEl>
                                          <p:spTgt spid="46"/>
                                        </p:tgtEl>
                                      </p:cBhvr>
                                    </p:animEffect>
                                    <p:anim calcmode="lin" valueType="num">
                                      <p:cBhvr>
                                        <p:cTn id="24" dur="500" fill="hold"/>
                                        <p:tgtEl>
                                          <p:spTgt spid="46"/>
                                        </p:tgtEl>
                                        <p:attrNameLst>
                                          <p:attrName>ppt_x</p:attrName>
                                        </p:attrNameLst>
                                      </p:cBhvr>
                                      <p:tavLst>
                                        <p:tav tm="0">
                                          <p:val>
                                            <p:fltVal val="0.5"/>
                                          </p:val>
                                        </p:tav>
                                        <p:tav tm="100000">
                                          <p:val>
                                            <p:strVal val="#ppt_x"/>
                                          </p:val>
                                        </p:tav>
                                      </p:tavLst>
                                    </p:anim>
                                    <p:anim calcmode="lin" valueType="num">
                                      <p:cBhvr>
                                        <p:cTn id="25" dur="500" fill="hold"/>
                                        <p:tgtEl>
                                          <p:spTgt spid="46"/>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0" y="6946358"/>
            <a:ext cx="1287813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25" name="组合 8"/>
          <p:cNvGrpSpPr/>
          <p:nvPr/>
        </p:nvGrpSpPr>
        <p:grpSpPr bwMode="auto">
          <a:xfrm>
            <a:off x="-19738" y="358284"/>
            <a:ext cx="2064319" cy="713220"/>
            <a:chOff x="285749" y="263872"/>
            <a:chExt cx="1957261" cy="675969"/>
          </a:xfrm>
        </p:grpSpPr>
        <p:grpSp>
          <p:nvGrpSpPr>
            <p:cNvPr id="26" name="组合 3"/>
            <p:cNvGrpSpPr/>
            <p:nvPr/>
          </p:nvGrpSpPr>
          <p:grpSpPr>
            <a:xfrm flipH="1">
              <a:off x="285749" y="263872"/>
              <a:ext cx="1623000" cy="675969"/>
              <a:chOff x="3533690" y="533400"/>
              <a:chExt cx="1637426" cy="675969"/>
            </a:xfrm>
            <a:solidFill>
              <a:srgbClr val="EE1C39"/>
            </a:solidFill>
          </p:grpSpPr>
          <p:sp>
            <p:nvSpPr>
              <p:cNvPr id="31" name="矩形 30"/>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32" name="椭圆 31"/>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30" name="文本框 29"/>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01</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33" name="文本框 12"/>
          <p:cNvSpPr txBox="1">
            <a:spLocks noChangeArrowheads="1"/>
          </p:cNvSpPr>
          <p:nvPr/>
        </p:nvSpPr>
        <p:spPr bwMode="auto">
          <a:xfrm>
            <a:off x="1892228" y="528061"/>
            <a:ext cx="25209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accent1"/>
                </a:solidFill>
                <a:latin typeface="微软雅黑" panose="020B0503020204020204" pitchFamily="34" charset="-122"/>
                <a:ea typeface="微软雅黑" panose="020B0503020204020204" pitchFamily="34" charset="-122"/>
                <a:cs typeface="+mn-ea"/>
                <a:sym typeface="+mn-lt"/>
              </a:rPr>
              <a:t>年度工作概述</a:t>
            </a:r>
            <a:endParaRPr lang="zh-CN" altLang="en-US"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35" name="文本框 34"/>
          <p:cNvSpPr txBox="1"/>
          <p:nvPr/>
        </p:nvSpPr>
        <p:spPr>
          <a:xfrm>
            <a:off x="637737" y="2008239"/>
            <a:ext cx="2459262" cy="676660"/>
          </a:xfrm>
          <a:prstGeom prst="rect">
            <a:avLst/>
          </a:prstGeom>
          <a:noFill/>
        </p:spPr>
        <p:txBody>
          <a:bodyPr wrap="square" rtlCol="0">
            <a:spAutoFit/>
            <a:scene3d>
              <a:camera prst="orthographicFront"/>
              <a:lightRig rig="threePt" dir="t"/>
            </a:scene3d>
            <a:sp3d contourW="12700"/>
          </a:bodyPr>
          <a:lstStyle/>
          <a:p>
            <a:r>
              <a:rPr lang="zh-CN" altLang="en-US" sz="3795" b="1">
                <a:solidFill>
                  <a:srgbClr val="404040"/>
                </a:solidFill>
                <a:latin typeface="微软雅黑" panose="020B0503020204020204" pitchFamily="34" charset="-122"/>
                <a:ea typeface="微软雅黑" panose="020B0503020204020204" pitchFamily="34" charset="-122"/>
              </a:rPr>
              <a:t>工作小结</a:t>
            </a:r>
            <a:endParaRPr lang="zh-CN" altLang="en-US" sz="3795" b="1">
              <a:solidFill>
                <a:srgbClr val="404040"/>
              </a:solidFill>
              <a:latin typeface="微软雅黑" panose="020B0503020204020204" pitchFamily="34" charset="-122"/>
              <a:ea typeface="微软雅黑" panose="020B0503020204020204" pitchFamily="34" charset="-122"/>
            </a:endParaRPr>
          </a:p>
        </p:txBody>
      </p:sp>
      <p:sp>
        <p:nvSpPr>
          <p:cNvPr id="36" name="矩形 35"/>
          <p:cNvSpPr/>
          <p:nvPr/>
        </p:nvSpPr>
        <p:spPr>
          <a:xfrm>
            <a:off x="749095" y="2916358"/>
            <a:ext cx="887744" cy="48217"/>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37" name="1"/>
          <p:cNvSpPr txBox="1">
            <a:spLocks noChangeArrowheads="1"/>
          </p:cNvSpPr>
          <p:nvPr/>
        </p:nvSpPr>
        <p:spPr bwMode="auto">
          <a:xfrm>
            <a:off x="726686" y="3248317"/>
            <a:ext cx="3891848" cy="842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nSpc>
                <a:spcPct val="150000"/>
              </a:lnSpc>
              <a:spcBef>
                <a:spcPct val="20000"/>
              </a:spcBef>
            </a:pPr>
            <a:r>
              <a:rPr lang="zh-CN" altLang="en-US" sz="1265">
                <a:solidFill>
                  <a:srgbClr val="404040"/>
                </a:solidFill>
                <a:latin typeface="微软雅黑" panose="020B0503020204020204" pitchFamily="34" charset="-122"/>
                <a:sym typeface="Arial" panose="020B0604020202020204" pitchFamily="34" charset="0"/>
              </a:rPr>
              <a:t>单</a:t>
            </a:r>
            <a:r>
              <a:rPr lang="zh-CN" altLang="en-US" sz="1265" dirty="0">
                <a:solidFill>
                  <a:srgbClr val="404040"/>
                </a:solidFill>
                <a:latin typeface="微软雅黑" panose="020B0503020204020204" pitchFamily="34" charset="-122"/>
                <a:sym typeface="Arial" panose="020B0604020202020204" pitchFamily="34" charset="0"/>
              </a:rPr>
              <a:t>击此处可</a:t>
            </a:r>
            <a:r>
              <a:rPr lang="zh-CN" altLang="en-US" sz="1265">
                <a:solidFill>
                  <a:srgbClr val="404040"/>
                </a:solidFill>
                <a:latin typeface="微软雅黑" panose="020B0503020204020204" pitchFamily="34" charset="-122"/>
                <a:sym typeface="Arial" panose="020B0604020202020204" pitchFamily="34" charset="0"/>
              </a:rPr>
              <a:t>编辑内容，单击此处可编辑内容。</a:t>
            </a:r>
            <a:r>
              <a:rPr lang="zh-CN" altLang="en-US" sz="1265">
                <a:solidFill>
                  <a:srgbClr val="404040"/>
                </a:solidFill>
                <a:latin typeface="微软雅黑" panose="020B0503020204020204" pitchFamily="34" charset="-122"/>
              </a:rPr>
              <a:t>单击添加项目内容</a:t>
            </a:r>
            <a:r>
              <a:rPr lang="zh-CN" altLang="zh-CN"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rPr>
              <a:t>骆</a:t>
            </a:r>
            <a:r>
              <a:rPr lang="zh-CN" altLang="zh-CN" sz="1265">
                <a:solidFill>
                  <a:srgbClr val="404040"/>
                </a:solidFill>
                <a:latin typeface="微软雅黑" panose="020B0503020204020204" pitchFamily="34" charset="-122"/>
              </a:rPr>
              <a:t>可可，色彩纷呈，潮流时尚</a:t>
            </a:r>
            <a:r>
              <a:rPr lang="zh-CN" altLang="en-US"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sym typeface="Arial" panose="020B0604020202020204" pitchFamily="34" charset="0"/>
              </a:rPr>
              <a:t>单击此处可编辑内容。</a:t>
            </a:r>
            <a:endParaRPr lang="en-US" altLang="zh-CN" sz="1265">
              <a:solidFill>
                <a:srgbClr val="404040"/>
              </a:solidFill>
              <a:latin typeface="微软雅黑" panose="020B0503020204020204" pitchFamily="34" charset="-122"/>
              <a:sym typeface="Arial" panose="020B0604020202020204" pitchFamily="34" charset="0"/>
            </a:endParaRPr>
          </a:p>
        </p:txBody>
      </p:sp>
      <p:sp>
        <p:nvSpPr>
          <p:cNvPr id="38" name="1"/>
          <p:cNvSpPr txBox="1">
            <a:spLocks noChangeArrowheads="1"/>
          </p:cNvSpPr>
          <p:nvPr/>
        </p:nvSpPr>
        <p:spPr bwMode="auto">
          <a:xfrm>
            <a:off x="726686" y="4311194"/>
            <a:ext cx="3891849" cy="1718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nSpc>
                <a:spcPct val="150000"/>
              </a:lnSpc>
              <a:spcBef>
                <a:spcPct val="20000"/>
              </a:spcBef>
            </a:pPr>
            <a:r>
              <a:rPr lang="zh-CN" altLang="en-US" sz="1265">
                <a:solidFill>
                  <a:srgbClr val="404040"/>
                </a:solidFill>
                <a:latin typeface="微软雅黑" panose="020B0503020204020204" pitchFamily="34" charset="-122"/>
              </a:rPr>
              <a:t>单击添加项目内容</a:t>
            </a:r>
            <a:r>
              <a:rPr lang="zh-CN" altLang="zh-CN"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rPr>
              <a:t>骆</a:t>
            </a:r>
            <a:r>
              <a:rPr lang="zh-CN" altLang="zh-CN" sz="1265">
                <a:solidFill>
                  <a:srgbClr val="404040"/>
                </a:solidFill>
                <a:latin typeface="微软雅黑" panose="020B0503020204020204" pitchFamily="34" charset="-122"/>
              </a:rPr>
              <a:t>可可</a:t>
            </a:r>
            <a:r>
              <a:rPr lang="zh-CN" altLang="zh-CN" sz="1265" dirty="0">
                <a:solidFill>
                  <a:srgbClr val="404040"/>
                </a:solidFill>
                <a:latin typeface="微软雅黑" panose="020B0503020204020204" pitchFamily="34" charset="-122"/>
              </a:rPr>
              <a:t>，色彩纷呈，潮流时尚</a:t>
            </a:r>
            <a:r>
              <a:rPr lang="zh-CN" altLang="en-US" sz="1265" dirty="0">
                <a:solidFill>
                  <a:srgbClr val="404040"/>
                </a:solidFill>
                <a:latin typeface="微软雅黑" panose="020B0503020204020204" pitchFamily="34" charset="-122"/>
              </a:rPr>
              <a:t>。</a:t>
            </a:r>
            <a:r>
              <a:rPr lang="zh-CN" altLang="en-US" sz="1265" dirty="0">
                <a:solidFill>
                  <a:srgbClr val="404040"/>
                </a:solidFill>
                <a:latin typeface="微软雅黑" panose="020B0503020204020204" pitchFamily="34" charset="-122"/>
                <a:sym typeface="Arial" panose="020B0604020202020204" pitchFamily="34" charset="0"/>
              </a:rPr>
              <a:t>单击此处可</a:t>
            </a:r>
            <a:r>
              <a:rPr lang="zh-CN" altLang="en-US" sz="1265">
                <a:solidFill>
                  <a:srgbClr val="404040"/>
                </a:solidFill>
                <a:latin typeface="微软雅黑" panose="020B0503020204020204" pitchFamily="34" charset="-122"/>
                <a:sym typeface="Arial" panose="020B0604020202020204" pitchFamily="34" charset="0"/>
              </a:rPr>
              <a:t>编辑内容，单击此处可编辑内容。</a:t>
            </a:r>
            <a:r>
              <a:rPr lang="zh-CN" altLang="en-US" sz="1265">
                <a:solidFill>
                  <a:srgbClr val="404040"/>
                </a:solidFill>
                <a:latin typeface="微软雅黑" panose="020B0503020204020204" pitchFamily="34" charset="-122"/>
              </a:rPr>
              <a:t>单击添加项目内容</a:t>
            </a:r>
            <a:r>
              <a:rPr lang="zh-CN" altLang="zh-CN"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rPr>
              <a:t>骆</a:t>
            </a:r>
            <a:r>
              <a:rPr lang="zh-CN" altLang="zh-CN" sz="1265">
                <a:solidFill>
                  <a:srgbClr val="404040"/>
                </a:solidFill>
                <a:latin typeface="微软雅黑" panose="020B0503020204020204" pitchFamily="34" charset="-122"/>
              </a:rPr>
              <a:t>可可，色彩纷呈，潮流时尚</a:t>
            </a:r>
            <a:r>
              <a:rPr lang="zh-CN" altLang="en-US"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sym typeface="Arial" panose="020B0604020202020204" pitchFamily="34" charset="0"/>
              </a:rPr>
              <a:t>单击此处可编辑内容，单击此处可编辑内容。</a:t>
            </a:r>
            <a:r>
              <a:rPr lang="zh-CN" altLang="en-US" sz="1265">
                <a:solidFill>
                  <a:srgbClr val="404040"/>
                </a:solidFill>
                <a:latin typeface="微软雅黑" panose="020B0503020204020204" pitchFamily="34" charset="-122"/>
              </a:rPr>
              <a:t>单击添加项目内容</a:t>
            </a:r>
            <a:r>
              <a:rPr lang="zh-CN" altLang="zh-CN"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rPr>
              <a:t>骆</a:t>
            </a:r>
            <a:r>
              <a:rPr lang="zh-CN" altLang="zh-CN" sz="1265">
                <a:solidFill>
                  <a:srgbClr val="404040"/>
                </a:solidFill>
                <a:latin typeface="微软雅黑" panose="020B0503020204020204" pitchFamily="34" charset="-122"/>
              </a:rPr>
              <a:t>可可，色彩纷呈，潮流时尚</a:t>
            </a:r>
            <a:r>
              <a:rPr lang="zh-CN" altLang="en-US"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sym typeface="Arial" panose="020B0604020202020204" pitchFamily="34" charset="0"/>
              </a:rPr>
              <a:t>单击此处可编辑内容，单击此处可编辑内容。</a:t>
            </a:r>
            <a:r>
              <a:rPr lang="zh-CN" altLang="en-US" sz="1265">
                <a:solidFill>
                  <a:srgbClr val="404040"/>
                </a:solidFill>
                <a:latin typeface="微软雅黑" panose="020B0503020204020204" pitchFamily="34" charset="-122"/>
              </a:rPr>
              <a:t>单击添加项目内容</a:t>
            </a:r>
            <a:r>
              <a:rPr lang="zh-CN" altLang="zh-CN" sz="1265">
                <a:solidFill>
                  <a:srgbClr val="404040"/>
                </a:solidFill>
                <a:latin typeface="微软雅黑" panose="020B0503020204020204" pitchFamily="34" charset="-122"/>
              </a:rPr>
              <a:t>。</a:t>
            </a:r>
            <a:endParaRPr lang="en-US" altLang="zh-CN" sz="1265">
              <a:solidFill>
                <a:srgbClr val="404040"/>
              </a:solidFill>
              <a:latin typeface="微软雅黑" panose="020B0503020204020204" pitchFamily="34" charset="-122"/>
              <a:sym typeface="Arial" panose="020B0604020202020204" pitchFamily="34" charset="0"/>
            </a:endParaRPr>
          </a:p>
        </p:txBody>
      </p:sp>
      <p:sp>
        <p:nvSpPr>
          <p:cNvPr id="39" name="矩形 38"/>
          <p:cNvSpPr/>
          <p:nvPr/>
        </p:nvSpPr>
        <p:spPr>
          <a:xfrm>
            <a:off x="6285359" y="-1"/>
            <a:ext cx="6573391" cy="6946353"/>
          </a:xfrm>
          <a:prstGeom prst="rect">
            <a:avLst/>
          </a:prstGeom>
          <a:blipFill dpi="0" rotWithShape="1">
            <a:blip r:embed="rId1">
              <a:extLst>
                <a:ext uri="{BEBA8EAE-BF5A-486C-A8C5-ECC9F3942E4B}">
                  <a14:imgProps xmlns:a14="http://schemas.microsoft.com/office/drawing/2010/main">
                    <a14:imgLayer r:embed="rId2">
                      <a14:imgEffect>
                        <a14:brightnessContrast bright="-40000"/>
                      </a14:imgEffect>
                    </a14:imgLayer>
                  </a14:imgProps>
                </a:ext>
              </a:extLst>
            </a:blip>
            <a:srcRect/>
            <a:stretch>
              <a:fillRect l="-20000" r="-15000"/>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advTm="0">
        <p14:prism/>
      </p:transition>
    </mc:Choice>
    <mc:Fallback>
      <p:transition spd="slow"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8"/>
          <p:cNvGrpSpPr/>
          <p:nvPr/>
        </p:nvGrpSpPr>
        <p:grpSpPr bwMode="auto">
          <a:xfrm>
            <a:off x="-19738" y="358284"/>
            <a:ext cx="2064319" cy="713220"/>
            <a:chOff x="285749" y="263872"/>
            <a:chExt cx="1957261" cy="675969"/>
          </a:xfrm>
        </p:grpSpPr>
        <p:grpSp>
          <p:nvGrpSpPr>
            <p:cNvPr id="12" name="组合 3"/>
            <p:cNvGrpSpPr/>
            <p:nvPr/>
          </p:nvGrpSpPr>
          <p:grpSpPr>
            <a:xfrm flipH="1">
              <a:off x="285749" y="263872"/>
              <a:ext cx="1623000" cy="675969"/>
              <a:chOff x="3533690" y="533400"/>
              <a:chExt cx="1637426" cy="675969"/>
            </a:xfrm>
            <a:solidFill>
              <a:srgbClr val="EE1C39"/>
            </a:solidFill>
          </p:grpSpPr>
          <p:sp>
            <p:nvSpPr>
              <p:cNvPr id="14" name="矩形 13"/>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15" name="椭圆 14"/>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13" name="文本框 12"/>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01</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16" name="文本框 12"/>
          <p:cNvSpPr txBox="1">
            <a:spLocks noChangeArrowheads="1"/>
          </p:cNvSpPr>
          <p:nvPr/>
        </p:nvSpPr>
        <p:spPr bwMode="auto">
          <a:xfrm>
            <a:off x="1892228" y="528061"/>
            <a:ext cx="25209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accent1"/>
                </a:solidFill>
                <a:latin typeface="微软雅黑" panose="020B0503020204020204" pitchFamily="34" charset="-122"/>
                <a:ea typeface="微软雅黑" panose="020B0503020204020204" pitchFamily="34" charset="-122"/>
                <a:cs typeface="+mn-ea"/>
                <a:sym typeface="+mn-lt"/>
              </a:rPr>
              <a:t>年度工作概述</a:t>
            </a:r>
            <a:endParaRPr lang="zh-CN" altLang="en-US" dirty="0">
              <a:solidFill>
                <a:schemeClr val="accent1"/>
              </a:solidFill>
              <a:latin typeface="微软雅黑" panose="020B0503020204020204" pitchFamily="34" charset="-122"/>
              <a:ea typeface="微软雅黑" panose="020B0503020204020204" pitchFamily="34" charset="-122"/>
              <a:cs typeface="+mn-ea"/>
              <a:sym typeface="+mn-lt"/>
            </a:endParaRPr>
          </a:p>
        </p:txBody>
      </p:sp>
      <p:cxnSp>
        <p:nvCxnSpPr>
          <p:cNvPr id="17" name="直接连接符 16"/>
          <p:cNvCxnSpPr/>
          <p:nvPr/>
        </p:nvCxnSpPr>
        <p:spPr>
          <a:xfrm>
            <a:off x="0" y="6946358"/>
            <a:ext cx="1287813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TextBox 10"/>
          <p:cNvSpPr txBox="1"/>
          <p:nvPr/>
        </p:nvSpPr>
        <p:spPr>
          <a:xfrm>
            <a:off x="776705" y="1855769"/>
            <a:ext cx="2438159" cy="741421"/>
          </a:xfrm>
          <a:prstGeom prst="rect">
            <a:avLst/>
          </a:prstGeom>
          <a:noFill/>
        </p:spPr>
        <p:txBody>
          <a:bodyPr wrap="square" rtlCol="0">
            <a:spAutoFit/>
          </a:bodyPr>
          <a:lstStyle/>
          <a:p>
            <a:pPr defTabSz="963930"/>
            <a:r>
              <a:rPr lang="zh-CN" altLang="en-US" sz="4220" b="1">
                <a:solidFill>
                  <a:srgbClr val="404040"/>
                </a:solidFill>
                <a:latin typeface="微软雅黑" panose="020B0503020204020204" pitchFamily="34" charset="-122"/>
                <a:ea typeface="微软雅黑" panose="020B0503020204020204" pitchFamily="34" charset="-122"/>
                <a:cs typeface="+mn-ea"/>
                <a:sym typeface="+mn-lt"/>
              </a:rPr>
              <a:t>工作回顾</a:t>
            </a:r>
            <a:endParaRPr lang="zh-CN" altLang="en-US" sz="4220" b="1">
              <a:solidFill>
                <a:srgbClr val="404040"/>
              </a:solidFill>
              <a:latin typeface="微软雅黑" panose="020B0503020204020204" pitchFamily="34" charset="-122"/>
              <a:ea typeface="微软雅黑" panose="020B0503020204020204" pitchFamily="34" charset="-122"/>
              <a:cs typeface="+mn-ea"/>
              <a:sym typeface="+mn-lt"/>
            </a:endParaRPr>
          </a:p>
        </p:txBody>
      </p:sp>
      <p:sp>
        <p:nvSpPr>
          <p:cNvPr id="30" name="1"/>
          <p:cNvSpPr txBox="1">
            <a:spLocks noChangeArrowheads="1"/>
          </p:cNvSpPr>
          <p:nvPr/>
        </p:nvSpPr>
        <p:spPr bwMode="auto">
          <a:xfrm>
            <a:off x="858111" y="2710532"/>
            <a:ext cx="3822685" cy="842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nSpc>
                <a:spcPct val="150000"/>
              </a:lnSpc>
              <a:spcBef>
                <a:spcPct val="20000"/>
              </a:spcBef>
            </a:pPr>
            <a:r>
              <a:rPr lang="zh-CN" altLang="en-US" sz="1265">
                <a:solidFill>
                  <a:srgbClr val="404040"/>
                </a:solidFill>
                <a:latin typeface="微软雅黑" panose="020B0503020204020204" pitchFamily="34" charset="-122"/>
                <a:sym typeface="Arial" panose="020B0604020202020204" pitchFamily="34" charset="0"/>
              </a:rPr>
              <a:t>单</a:t>
            </a:r>
            <a:r>
              <a:rPr lang="zh-CN" altLang="en-US" sz="1265" dirty="0">
                <a:solidFill>
                  <a:srgbClr val="404040"/>
                </a:solidFill>
                <a:latin typeface="微软雅黑" panose="020B0503020204020204" pitchFamily="34" charset="-122"/>
                <a:sym typeface="Arial" panose="020B0604020202020204" pitchFamily="34" charset="0"/>
              </a:rPr>
              <a:t>击此处可</a:t>
            </a:r>
            <a:r>
              <a:rPr lang="zh-CN" altLang="en-US" sz="1265">
                <a:solidFill>
                  <a:srgbClr val="404040"/>
                </a:solidFill>
                <a:latin typeface="微软雅黑" panose="020B0503020204020204" pitchFamily="34" charset="-122"/>
                <a:sym typeface="Arial" panose="020B0604020202020204" pitchFamily="34" charset="0"/>
              </a:rPr>
              <a:t>编辑内容，单击此处可编辑内容。</a:t>
            </a:r>
            <a:r>
              <a:rPr lang="zh-CN" altLang="en-US" sz="1265">
                <a:solidFill>
                  <a:srgbClr val="404040"/>
                </a:solidFill>
                <a:latin typeface="微软雅黑" panose="020B0503020204020204" pitchFamily="34" charset="-122"/>
              </a:rPr>
              <a:t>单击添加项目内容</a:t>
            </a:r>
            <a:r>
              <a:rPr lang="zh-CN" altLang="zh-CN"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rPr>
              <a:t>骆</a:t>
            </a:r>
            <a:r>
              <a:rPr lang="zh-CN" altLang="zh-CN" sz="1265">
                <a:solidFill>
                  <a:srgbClr val="404040"/>
                </a:solidFill>
                <a:latin typeface="微软雅黑" panose="020B0503020204020204" pitchFamily="34" charset="-122"/>
              </a:rPr>
              <a:t>可可，色彩纷呈，潮流时尚</a:t>
            </a:r>
            <a:r>
              <a:rPr lang="zh-CN" altLang="en-US"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sym typeface="Arial" panose="020B0604020202020204" pitchFamily="34" charset="0"/>
              </a:rPr>
              <a:t>单击此处可编辑内容。</a:t>
            </a:r>
            <a:endParaRPr lang="en-US" altLang="zh-CN" sz="1265">
              <a:solidFill>
                <a:srgbClr val="404040"/>
              </a:solidFill>
              <a:latin typeface="微软雅黑" panose="020B0503020204020204" pitchFamily="34" charset="-122"/>
              <a:sym typeface="Arial" panose="020B0604020202020204" pitchFamily="34" charset="0"/>
            </a:endParaRPr>
          </a:p>
        </p:txBody>
      </p:sp>
      <p:sp>
        <p:nvSpPr>
          <p:cNvPr id="31" name="1"/>
          <p:cNvSpPr txBox="1">
            <a:spLocks noChangeArrowheads="1"/>
          </p:cNvSpPr>
          <p:nvPr/>
        </p:nvSpPr>
        <p:spPr bwMode="auto">
          <a:xfrm>
            <a:off x="858111" y="3848414"/>
            <a:ext cx="3822686" cy="1718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nSpc>
                <a:spcPct val="150000"/>
              </a:lnSpc>
              <a:spcBef>
                <a:spcPct val="20000"/>
              </a:spcBef>
            </a:pPr>
            <a:r>
              <a:rPr lang="zh-CN" altLang="en-US" sz="1265">
                <a:solidFill>
                  <a:srgbClr val="404040"/>
                </a:solidFill>
                <a:latin typeface="微软雅黑" panose="020B0503020204020204" pitchFamily="34" charset="-122"/>
              </a:rPr>
              <a:t>单击添加项目内容</a:t>
            </a:r>
            <a:r>
              <a:rPr lang="zh-CN" altLang="zh-CN"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rPr>
              <a:t>骆</a:t>
            </a:r>
            <a:r>
              <a:rPr lang="zh-CN" altLang="zh-CN" sz="1265">
                <a:solidFill>
                  <a:srgbClr val="404040"/>
                </a:solidFill>
                <a:latin typeface="微软雅黑" panose="020B0503020204020204" pitchFamily="34" charset="-122"/>
              </a:rPr>
              <a:t>可可</a:t>
            </a:r>
            <a:r>
              <a:rPr lang="zh-CN" altLang="zh-CN" sz="1265" dirty="0">
                <a:solidFill>
                  <a:srgbClr val="404040"/>
                </a:solidFill>
                <a:latin typeface="微软雅黑" panose="020B0503020204020204" pitchFamily="34" charset="-122"/>
              </a:rPr>
              <a:t>，色彩纷呈，潮流时尚</a:t>
            </a:r>
            <a:r>
              <a:rPr lang="zh-CN" altLang="en-US" sz="1265" dirty="0">
                <a:solidFill>
                  <a:srgbClr val="404040"/>
                </a:solidFill>
                <a:latin typeface="微软雅黑" panose="020B0503020204020204" pitchFamily="34" charset="-122"/>
              </a:rPr>
              <a:t>。</a:t>
            </a:r>
            <a:r>
              <a:rPr lang="zh-CN" altLang="en-US" sz="1265" dirty="0">
                <a:solidFill>
                  <a:srgbClr val="404040"/>
                </a:solidFill>
                <a:latin typeface="微软雅黑" panose="020B0503020204020204" pitchFamily="34" charset="-122"/>
                <a:sym typeface="Arial" panose="020B0604020202020204" pitchFamily="34" charset="0"/>
              </a:rPr>
              <a:t>单击此处可</a:t>
            </a:r>
            <a:r>
              <a:rPr lang="zh-CN" altLang="en-US" sz="1265">
                <a:solidFill>
                  <a:srgbClr val="404040"/>
                </a:solidFill>
                <a:latin typeface="微软雅黑" panose="020B0503020204020204" pitchFamily="34" charset="-122"/>
                <a:sym typeface="Arial" panose="020B0604020202020204" pitchFamily="34" charset="0"/>
              </a:rPr>
              <a:t>编辑内容，单击此处可编辑内容。</a:t>
            </a:r>
            <a:r>
              <a:rPr lang="zh-CN" altLang="en-US" sz="1265">
                <a:solidFill>
                  <a:srgbClr val="404040"/>
                </a:solidFill>
                <a:latin typeface="微软雅黑" panose="020B0503020204020204" pitchFamily="34" charset="-122"/>
              </a:rPr>
              <a:t>单击添加项目内容</a:t>
            </a:r>
            <a:r>
              <a:rPr lang="zh-CN" altLang="zh-CN"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rPr>
              <a:t>骆</a:t>
            </a:r>
            <a:r>
              <a:rPr lang="zh-CN" altLang="zh-CN" sz="1265">
                <a:solidFill>
                  <a:srgbClr val="404040"/>
                </a:solidFill>
                <a:latin typeface="微软雅黑" panose="020B0503020204020204" pitchFamily="34" charset="-122"/>
              </a:rPr>
              <a:t>可可，色彩纷呈，潮流时尚</a:t>
            </a:r>
            <a:r>
              <a:rPr lang="zh-CN" altLang="en-US"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sym typeface="Arial" panose="020B0604020202020204" pitchFamily="34" charset="0"/>
              </a:rPr>
              <a:t>单击此处可编辑内容，单击此处可编辑内容。</a:t>
            </a:r>
            <a:r>
              <a:rPr lang="zh-CN" altLang="en-US" sz="1265">
                <a:solidFill>
                  <a:srgbClr val="404040"/>
                </a:solidFill>
                <a:latin typeface="微软雅黑" panose="020B0503020204020204" pitchFamily="34" charset="-122"/>
              </a:rPr>
              <a:t>单击添加项目内容</a:t>
            </a:r>
            <a:r>
              <a:rPr lang="zh-CN" altLang="zh-CN"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rPr>
              <a:t>骆</a:t>
            </a:r>
            <a:r>
              <a:rPr lang="zh-CN" altLang="zh-CN" sz="1265">
                <a:solidFill>
                  <a:srgbClr val="404040"/>
                </a:solidFill>
                <a:latin typeface="微软雅黑" panose="020B0503020204020204" pitchFamily="34" charset="-122"/>
              </a:rPr>
              <a:t>可可，色彩纷呈，潮流时尚</a:t>
            </a:r>
            <a:r>
              <a:rPr lang="zh-CN" altLang="en-US" sz="1265">
                <a:solidFill>
                  <a:srgbClr val="404040"/>
                </a:solidFill>
                <a:latin typeface="微软雅黑" panose="020B0503020204020204" pitchFamily="34" charset="-122"/>
              </a:rPr>
              <a:t>。</a:t>
            </a:r>
            <a:r>
              <a:rPr lang="zh-CN" altLang="en-US" sz="1265">
                <a:solidFill>
                  <a:srgbClr val="404040"/>
                </a:solidFill>
                <a:latin typeface="微软雅黑" panose="020B0503020204020204" pitchFamily="34" charset="-122"/>
                <a:sym typeface="Arial" panose="020B0604020202020204" pitchFamily="34" charset="0"/>
              </a:rPr>
              <a:t>单击此处可编辑内容，单击此处可编辑内容。</a:t>
            </a:r>
            <a:r>
              <a:rPr lang="zh-CN" altLang="en-US" sz="1265">
                <a:solidFill>
                  <a:srgbClr val="404040"/>
                </a:solidFill>
                <a:latin typeface="微软雅黑" panose="020B0503020204020204" pitchFamily="34" charset="-122"/>
              </a:rPr>
              <a:t>单击添加项目内容</a:t>
            </a:r>
            <a:r>
              <a:rPr lang="zh-CN" altLang="zh-CN" sz="1265">
                <a:solidFill>
                  <a:srgbClr val="404040"/>
                </a:solidFill>
                <a:latin typeface="微软雅黑" panose="020B0503020204020204" pitchFamily="34" charset="-122"/>
              </a:rPr>
              <a:t>。</a:t>
            </a:r>
            <a:endParaRPr lang="en-US" altLang="zh-CN" sz="1265">
              <a:solidFill>
                <a:srgbClr val="404040"/>
              </a:solidFill>
              <a:latin typeface="微软雅黑" panose="020B0503020204020204" pitchFamily="34" charset="-122"/>
              <a:sym typeface="Arial" panose="020B0604020202020204" pitchFamily="34" charset="0"/>
            </a:endParaRPr>
          </a:p>
        </p:txBody>
      </p:sp>
      <p:sp>
        <p:nvSpPr>
          <p:cNvPr id="32" name="Freeform 5"/>
          <p:cNvSpPr/>
          <p:nvPr/>
        </p:nvSpPr>
        <p:spPr bwMode="auto">
          <a:xfrm>
            <a:off x="6103710" y="2846977"/>
            <a:ext cx="1685593" cy="1498140"/>
          </a:xfrm>
          <a:prstGeom prst="hexagon">
            <a:avLst/>
          </a:prstGeom>
          <a:blipFill dpi="0" rotWithShape="1">
            <a:blip r:embed="rId1"/>
            <a:srcRect/>
            <a:stretch>
              <a:fillRect l="-20000"/>
            </a:stretch>
          </a:blipFill>
          <a:ln>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65">
              <a:latin typeface="Bebas" pitchFamily="2" charset="0"/>
              <a:ea typeface="微软雅黑" panose="020B0503020204020204" pitchFamily="34" charset="-122"/>
              <a:sym typeface="Bebas" pitchFamily="2" charset="0"/>
            </a:endParaRPr>
          </a:p>
        </p:txBody>
      </p:sp>
      <p:sp>
        <p:nvSpPr>
          <p:cNvPr id="33" name="Freeform 5"/>
          <p:cNvSpPr/>
          <p:nvPr/>
        </p:nvSpPr>
        <p:spPr bwMode="auto">
          <a:xfrm>
            <a:off x="7526622" y="3650436"/>
            <a:ext cx="1685593" cy="1498140"/>
          </a:xfrm>
          <a:prstGeom prst="hexagon">
            <a:avLst/>
          </a:prstGeom>
          <a:blipFill>
            <a:blip r:embed="rId2"/>
            <a:stretch>
              <a:fillRect/>
            </a:stretch>
          </a:blipFill>
          <a:ln>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10">
              <a:latin typeface="Bebas" pitchFamily="2" charset="0"/>
              <a:ea typeface="微软雅黑" panose="020B0503020204020204" pitchFamily="34" charset="-122"/>
              <a:sym typeface="Bebas" pitchFamily="2" charset="0"/>
            </a:endParaRPr>
          </a:p>
        </p:txBody>
      </p:sp>
      <p:sp>
        <p:nvSpPr>
          <p:cNvPr id="34" name="Freeform 5"/>
          <p:cNvSpPr/>
          <p:nvPr/>
        </p:nvSpPr>
        <p:spPr bwMode="auto">
          <a:xfrm>
            <a:off x="8949535" y="1240061"/>
            <a:ext cx="1685593" cy="1498140"/>
          </a:xfrm>
          <a:prstGeom prst="hexagon">
            <a:avLst/>
          </a:prstGeom>
          <a:blipFill dpi="0" rotWithShape="1">
            <a:blip r:embed="rId3"/>
            <a:srcRect/>
            <a:stretch>
              <a:fillRect l="-10000"/>
            </a:stretch>
          </a:blipFill>
          <a:ln>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10">
              <a:latin typeface="Bebas" pitchFamily="2" charset="0"/>
              <a:ea typeface="微软雅黑" panose="020B0503020204020204" pitchFamily="34" charset="-122"/>
              <a:sym typeface="Bebas" pitchFamily="2" charset="0"/>
            </a:endParaRPr>
          </a:p>
        </p:txBody>
      </p:sp>
      <p:sp>
        <p:nvSpPr>
          <p:cNvPr id="35" name="Freeform 5"/>
          <p:cNvSpPr/>
          <p:nvPr/>
        </p:nvSpPr>
        <p:spPr bwMode="auto">
          <a:xfrm>
            <a:off x="10372448" y="3650436"/>
            <a:ext cx="1685593" cy="1498140"/>
          </a:xfrm>
          <a:prstGeom prst="hexagon">
            <a:avLst/>
          </a:prstGeom>
          <a:blipFill dpi="0" rotWithShape="1">
            <a:blip r:embed="rId4"/>
            <a:srcRect/>
            <a:stretch>
              <a:fillRect r="-70000"/>
            </a:stretch>
          </a:blipFill>
          <a:ln>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10">
              <a:latin typeface="Bebas" pitchFamily="2" charset="0"/>
              <a:ea typeface="微软雅黑" panose="020B0503020204020204" pitchFamily="34" charset="-122"/>
              <a:sym typeface="Bebas" pitchFamily="2" charset="0"/>
            </a:endParaRPr>
          </a:p>
        </p:txBody>
      </p:sp>
      <p:sp>
        <p:nvSpPr>
          <p:cNvPr id="36" name="Freeform 5"/>
          <p:cNvSpPr/>
          <p:nvPr/>
        </p:nvSpPr>
        <p:spPr bwMode="auto">
          <a:xfrm>
            <a:off x="7526622" y="2043519"/>
            <a:ext cx="1685593" cy="1498140"/>
          </a:xfrm>
          <a:prstGeom prst="hexagon">
            <a:avLst/>
          </a:prstGeom>
          <a:solidFill>
            <a:srgbClr val="08365A"/>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435" tIns="48218" rIns="96435" bIns="48218" numCol="1" spcCol="0" rtlCol="0" fromWordArt="0" anchor="ctr" anchorCtr="0" forceAA="0" compatLnSpc="1">
            <a:noAutofit/>
          </a:bodyPr>
          <a:lstStyle/>
          <a:p>
            <a:pPr algn="ctr"/>
            <a:r>
              <a:rPr lang="zh-CN" altLang="en-US" sz="2110" dirty="0">
                <a:solidFill>
                  <a:schemeClr val="bg1"/>
                </a:solidFill>
                <a:latin typeface="Bebas" pitchFamily="2" charset="0"/>
                <a:ea typeface="微软雅黑" panose="020B0503020204020204" pitchFamily="34" charset="-122"/>
                <a:sym typeface="Bebas" pitchFamily="2" charset="0"/>
              </a:rPr>
              <a:t>超越</a:t>
            </a:r>
            <a:endParaRPr lang="zh-CN" altLang="en-US" sz="2110" dirty="0">
              <a:solidFill>
                <a:schemeClr val="bg1"/>
              </a:solidFill>
              <a:latin typeface="Bebas" pitchFamily="2" charset="0"/>
              <a:ea typeface="微软雅黑" panose="020B0503020204020204" pitchFamily="34" charset="-122"/>
              <a:sym typeface="Bebas" pitchFamily="2" charset="0"/>
            </a:endParaRPr>
          </a:p>
        </p:txBody>
      </p:sp>
      <p:sp>
        <p:nvSpPr>
          <p:cNvPr id="37" name="Freeform 5"/>
          <p:cNvSpPr/>
          <p:nvPr/>
        </p:nvSpPr>
        <p:spPr bwMode="auto">
          <a:xfrm>
            <a:off x="8949535" y="2846977"/>
            <a:ext cx="1685593" cy="1498140"/>
          </a:xfrm>
          <a:prstGeom prst="hexagon">
            <a:avLst/>
          </a:prstGeom>
          <a:solidFill>
            <a:srgbClr val="08365A"/>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435" tIns="48218" rIns="96435" bIns="48218" numCol="1" spcCol="0" rtlCol="0" fromWordArt="0" anchor="ctr" anchorCtr="0" forceAA="0" compatLnSpc="1">
            <a:noAutofit/>
          </a:bodyPr>
          <a:lstStyle/>
          <a:p>
            <a:pPr algn="ctr"/>
            <a:r>
              <a:rPr lang="zh-CN" altLang="en-US" sz="2110">
                <a:solidFill>
                  <a:schemeClr val="bg1"/>
                </a:solidFill>
                <a:latin typeface="Bebas" pitchFamily="2" charset="0"/>
                <a:ea typeface="微软雅黑" panose="020B0503020204020204" pitchFamily="34" charset="-122"/>
                <a:sym typeface="Bebas" pitchFamily="2" charset="0"/>
              </a:rPr>
              <a:t>开拓</a:t>
            </a:r>
            <a:endParaRPr lang="zh-CN" altLang="en-US" sz="2110">
              <a:solidFill>
                <a:schemeClr val="bg1"/>
              </a:solidFill>
              <a:latin typeface="Bebas" pitchFamily="2" charset="0"/>
              <a:ea typeface="微软雅黑" panose="020B0503020204020204" pitchFamily="34" charset="-122"/>
              <a:sym typeface="Bebas" pitchFamily="2" charset="0"/>
            </a:endParaRPr>
          </a:p>
        </p:txBody>
      </p:sp>
      <p:sp>
        <p:nvSpPr>
          <p:cNvPr id="38" name="Freeform 5"/>
          <p:cNvSpPr/>
          <p:nvPr/>
        </p:nvSpPr>
        <p:spPr bwMode="auto">
          <a:xfrm>
            <a:off x="10372448" y="2043519"/>
            <a:ext cx="1685593" cy="1498140"/>
          </a:xfrm>
          <a:prstGeom prst="hexagon">
            <a:avLst/>
          </a:prstGeom>
          <a:solidFill>
            <a:srgbClr val="08365A"/>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435" tIns="48218" rIns="96435" bIns="48218" numCol="1" spcCol="0" rtlCol="0" fromWordArt="0" anchor="ctr" anchorCtr="0" forceAA="0" compatLnSpc="1">
            <a:noAutofit/>
          </a:bodyPr>
          <a:lstStyle/>
          <a:p>
            <a:pPr algn="ctr"/>
            <a:r>
              <a:rPr lang="zh-CN" altLang="en-US" sz="2110">
                <a:solidFill>
                  <a:schemeClr val="bg1"/>
                </a:solidFill>
                <a:latin typeface="Bebas" pitchFamily="2" charset="0"/>
                <a:ea typeface="微软雅黑" panose="020B0503020204020204" pitchFamily="34" charset="-122"/>
                <a:sym typeface="Bebas" pitchFamily="2" charset="0"/>
              </a:rPr>
              <a:t>引领</a:t>
            </a:r>
            <a:endParaRPr lang="zh-CN" altLang="en-US" sz="2110" dirty="0">
              <a:solidFill>
                <a:schemeClr val="bg1"/>
              </a:solidFill>
              <a:latin typeface="Bebas" pitchFamily="2" charset="0"/>
              <a:ea typeface="微软雅黑" panose="020B0503020204020204" pitchFamily="34" charset="-122"/>
              <a:sym typeface="Bebas" pitchFamily="2" charset="0"/>
            </a:endParaRPr>
          </a:p>
        </p:txBody>
      </p:sp>
      <p:sp>
        <p:nvSpPr>
          <p:cNvPr id="39" name="Freeform 5"/>
          <p:cNvSpPr/>
          <p:nvPr/>
        </p:nvSpPr>
        <p:spPr bwMode="auto">
          <a:xfrm>
            <a:off x="8949535" y="4508283"/>
            <a:ext cx="1685593" cy="1498140"/>
          </a:xfrm>
          <a:prstGeom prst="hexagon">
            <a:avLst/>
          </a:prstGeom>
          <a:solidFill>
            <a:srgbClr val="08365A"/>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435" tIns="48218" rIns="96435" bIns="48218" numCol="1" spcCol="0" rtlCol="0" fromWordArt="0" anchor="ctr" anchorCtr="0" forceAA="0" compatLnSpc="1">
            <a:noAutofit/>
          </a:bodyPr>
          <a:lstStyle/>
          <a:p>
            <a:pPr algn="ctr"/>
            <a:r>
              <a:rPr lang="zh-CN" altLang="en-US" sz="2110">
                <a:solidFill>
                  <a:schemeClr val="bg1"/>
                </a:solidFill>
                <a:latin typeface="Bebas" pitchFamily="2" charset="0"/>
                <a:ea typeface="微软雅黑" panose="020B0503020204020204" pitchFamily="34" charset="-122"/>
                <a:sym typeface="Bebas" pitchFamily="2" charset="0"/>
              </a:rPr>
              <a:t>创新</a:t>
            </a:r>
            <a:endParaRPr lang="zh-CN" altLang="en-US" sz="2110" dirty="0">
              <a:solidFill>
                <a:schemeClr val="bg1"/>
              </a:solidFill>
              <a:latin typeface="Bebas" pitchFamily="2" charset="0"/>
              <a:ea typeface="微软雅黑" panose="020B0503020204020204" pitchFamily="34" charset="-122"/>
              <a:sym typeface="Bebas" pitchFamily="2" charset="0"/>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up)">
                                      <p:cBhvr>
                                        <p:cTn id="7" dur="500"/>
                                        <p:tgtEl>
                                          <p:spTgt spid="29"/>
                                        </p:tgtEl>
                                      </p:cBhvr>
                                    </p:animEffect>
                                  </p:childTnLst>
                                </p:cTn>
                              </p:par>
                              <p:par>
                                <p:cTn id="8" presetID="23" presetClass="entr" presetSubtype="528"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 calcmode="lin" valueType="num">
                                      <p:cBhvr>
                                        <p:cTn id="10" dur="300" fill="hold"/>
                                        <p:tgtEl>
                                          <p:spTgt spid="32"/>
                                        </p:tgtEl>
                                        <p:attrNameLst>
                                          <p:attrName>ppt_w</p:attrName>
                                        </p:attrNameLst>
                                      </p:cBhvr>
                                      <p:tavLst>
                                        <p:tav tm="0">
                                          <p:val>
                                            <p:fltVal val="0"/>
                                          </p:val>
                                        </p:tav>
                                        <p:tav tm="100000">
                                          <p:val>
                                            <p:strVal val="#ppt_w"/>
                                          </p:val>
                                        </p:tav>
                                      </p:tavLst>
                                    </p:anim>
                                    <p:anim calcmode="lin" valueType="num">
                                      <p:cBhvr>
                                        <p:cTn id="11" dur="300" fill="hold"/>
                                        <p:tgtEl>
                                          <p:spTgt spid="32"/>
                                        </p:tgtEl>
                                        <p:attrNameLst>
                                          <p:attrName>ppt_h</p:attrName>
                                        </p:attrNameLst>
                                      </p:cBhvr>
                                      <p:tavLst>
                                        <p:tav tm="0">
                                          <p:val>
                                            <p:fltVal val="0"/>
                                          </p:val>
                                        </p:tav>
                                        <p:tav tm="100000">
                                          <p:val>
                                            <p:strVal val="#ppt_h"/>
                                          </p:val>
                                        </p:tav>
                                      </p:tavLst>
                                    </p:anim>
                                    <p:anim calcmode="lin" valueType="num">
                                      <p:cBhvr>
                                        <p:cTn id="12" dur="300" fill="hold"/>
                                        <p:tgtEl>
                                          <p:spTgt spid="32"/>
                                        </p:tgtEl>
                                        <p:attrNameLst>
                                          <p:attrName>ppt_x</p:attrName>
                                        </p:attrNameLst>
                                      </p:cBhvr>
                                      <p:tavLst>
                                        <p:tav tm="0">
                                          <p:val>
                                            <p:fltVal val="0.5"/>
                                          </p:val>
                                        </p:tav>
                                        <p:tav tm="100000">
                                          <p:val>
                                            <p:strVal val="#ppt_x"/>
                                          </p:val>
                                        </p:tav>
                                      </p:tavLst>
                                    </p:anim>
                                    <p:anim calcmode="lin" valueType="num">
                                      <p:cBhvr>
                                        <p:cTn id="13" dur="300" fill="hold"/>
                                        <p:tgtEl>
                                          <p:spTgt spid="32"/>
                                        </p:tgtEl>
                                        <p:attrNameLst>
                                          <p:attrName>ppt_y</p:attrName>
                                        </p:attrNameLst>
                                      </p:cBhvr>
                                      <p:tavLst>
                                        <p:tav tm="0">
                                          <p:val>
                                            <p:fltVal val="0.5"/>
                                          </p:val>
                                        </p:tav>
                                        <p:tav tm="100000">
                                          <p:val>
                                            <p:strVal val="#ppt_y"/>
                                          </p:val>
                                        </p:tav>
                                      </p:tavLst>
                                    </p:anim>
                                  </p:childTnLst>
                                </p:cTn>
                              </p:par>
                              <p:par>
                                <p:cTn id="14" presetID="26" presetClass="emph" presetSubtype="0" fill="hold" grpId="1" nodeType="withEffect">
                                  <p:stCondLst>
                                    <p:cond delay="300"/>
                                  </p:stCondLst>
                                  <p:childTnLst>
                                    <p:animEffect transition="out" filter="fade">
                                      <p:cBhvr>
                                        <p:cTn id="15" dur="300" tmFilter="0, 0; .2, .5; .8, .5; 1, 0"/>
                                        <p:tgtEl>
                                          <p:spTgt spid="32"/>
                                        </p:tgtEl>
                                      </p:cBhvr>
                                    </p:animEffect>
                                    <p:animScale>
                                      <p:cBhvr>
                                        <p:cTn id="16" dur="150" autoRev="1" fill="hold"/>
                                        <p:tgtEl>
                                          <p:spTgt spid="32"/>
                                        </p:tgtEl>
                                      </p:cBhvr>
                                      <p:by x="105000" y="105000"/>
                                    </p:animScale>
                                  </p:childTnLst>
                                </p:cTn>
                              </p:par>
                              <p:par>
                                <p:cTn id="17" presetID="23" presetClass="entr" presetSubtype="528" fill="hold" grpId="0" nodeType="withEffect">
                                  <p:stCondLst>
                                    <p:cond delay="100"/>
                                  </p:stCondLst>
                                  <p:childTnLst>
                                    <p:set>
                                      <p:cBhvr>
                                        <p:cTn id="18" dur="1" fill="hold">
                                          <p:stCondLst>
                                            <p:cond delay="0"/>
                                          </p:stCondLst>
                                        </p:cTn>
                                        <p:tgtEl>
                                          <p:spTgt spid="36"/>
                                        </p:tgtEl>
                                        <p:attrNameLst>
                                          <p:attrName>style.visibility</p:attrName>
                                        </p:attrNameLst>
                                      </p:cBhvr>
                                      <p:to>
                                        <p:strVal val="visible"/>
                                      </p:to>
                                    </p:set>
                                    <p:anim calcmode="lin" valueType="num">
                                      <p:cBhvr>
                                        <p:cTn id="19" dur="300" fill="hold"/>
                                        <p:tgtEl>
                                          <p:spTgt spid="36"/>
                                        </p:tgtEl>
                                        <p:attrNameLst>
                                          <p:attrName>ppt_w</p:attrName>
                                        </p:attrNameLst>
                                      </p:cBhvr>
                                      <p:tavLst>
                                        <p:tav tm="0">
                                          <p:val>
                                            <p:fltVal val="0"/>
                                          </p:val>
                                        </p:tav>
                                        <p:tav tm="100000">
                                          <p:val>
                                            <p:strVal val="#ppt_w"/>
                                          </p:val>
                                        </p:tav>
                                      </p:tavLst>
                                    </p:anim>
                                    <p:anim calcmode="lin" valueType="num">
                                      <p:cBhvr>
                                        <p:cTn id="20" dur="300" fill="hold"/>
                                        <p:tgtEl>
                                          <p:spTgt spid="36"/>
                                        </p:tgtEl>
                                        <p:attrNameLst>
                                          <p:attrName>ppt_h</p:attrName>
                                        </p:attrNameLst>
                                      </p:cBhvr>
                                      <p:tavLst>
                                        <p:tav tm="0">
                                          <p:val>
                                            <p:fltVal val="0"/>
                                          </p:val>
                                        </p:tav>
                                        <p:tav tm="100000">
                                          <p:val>
                                            <p:strVal val="#ppt_h"/>
                                          </p:val>
                                        </p:tav>
                                      </p:tavLst>
                                    </p:anim>
                                    <p:anim calcmode="lin" valueType="num">
                                      <p:cBhvr>
                                        <p:cTn id="21" dur="300" fill="hold"/>
                                        <p:tgtEl>
                                          <p:spTgt spid="36"/>
                                        </p:tgtEl>
                                        <p:attrNameLst>
                                          <p:attrName>ppt_x</p:attrName>
                                        </p:attrNameLst>
                                      </p:cBhvr>
                                      <p:tavLst>
                                        <p:tav tm="0">
                                          <p:val>
                                            <p:fltVal val="0.5"/>
                                          </p:val>
                                        </p:tav>
                                        <p:tav tm="100000">
                                          <p:val>
                                            <p:strVal val="#ppt_x"/>
                                          </p:val>
                                        </p:tav>
                                      </p:tavLst>
                                    </p:anim>
                                    <p:anim calcmode="lin" valueType="num">
                                      <p:cBhvr>
                                        <p:cTn id="22" dur="300" fill="hold"/>
                                        <p:tgtEl>
                                          <p:spTgt spid="36"/>
                                        </p:tgtEl>
                                        <p:attrNameLst>
                                          <p:attrName>ppt_y</p:attrName>
                                        </p:attrNameLst>
                                      </p:cBhvr>
                                      <p:tavLst>
                                        <p:tav tm="0">
                                          <p:val>
                                            <p:fltVal val="0.5"/>
                                          </p:val>
                                        </p:tav>
                                        <p:tav tm="100000">
                                          <p:val>
                                            <p:strVal val="#ppt_y"/>
                                          </p:val>
                                        </p:tav>
                                      </p:tavLst>
                                    </p:anim>
                                  </p:childTnLst>
                                </p:cTn>
                              </p:par>
                              <p:par>
                                <p:cTn id="23" presetID="26" presetClass="emph" presetSubtype="0" fill="hold" grpId="1" nodeType="withEffect">
                                  <p:stCondLst>
                                    <p:cond delay="400"/>
                                  </p:stCondLst>
                                  <p:childTnLst>
                                    <p:animEffect transition="out" filter="fade">
                                      <p:cBhvr>
                                        <p:cTn id="24" dur="300" tmFilter="0, 0; .2, .5; .8, .5; 1, 0"/>
                                        <p:tgtEl>
                                          <p:spTgt spid="36"/>
                                        </p:tgtEl>
                                      </p:cBhvr>
                                    </p:animEffect>
                                    <p:animScale>
                                      <p:cBhvr>
                                        <p:cTn id="25" dur="150" autoRev="1" fill="hold"/>
                                        <p:tgtEl>
                                          <p:spTgt spid="36"/>
                                        </p:tgtEl>
                                      </p:cBhvr>
                                      <p:by x="105000" y="105000"/>
                                    </p:animScale>
                                  </p:childTnLst>
                                </p:cTn>
                              </p:par>
                              <p:par>
                                <p:cTn id="26" presetID="23" presetClass="entr" presetSubtype="528" fill="hold" grpId="0" nodeType="withEffect">
                                  <p:stCondLst>
                                    <p:cond delay="200"/>
                                  </p:stCondLst>
                                  <p:childTnLst>
                                    <p:set>
                                      <p:cBhvr>
                                        <p:cTn id="27" dur="1" fill="hold">
                                          <p:stCondLst>
                                            <p:cond delay="0"/>
                                          </p:stCondLst>
                                        </p:cTn>
                                        <p:tgtEl>
                                          <p:spTgt spid="34"/>
                                        </p:tgtEl>
                                        <p:attrNameLst>
                                          <p:attrName>style.visibility</p:attrName>
                                        </p:attrNameLst>
                                      </p:cBhvr>
                                      <p:to>
                                        <p:strVal val="visible"/>
                                      </p:to>
                                    </p:set>
                                    <p:anim calcmode="lin" valueType="num">
                                      <p:cBhvr>
                                        <p:cTn id="28" dur="300" fill="hold"/>
                                        <p:tgtEl>
                                          <p:spTgt spid="34"/>
                                        </p:tgtEl>
                                        <p:attrNameLst>
                                          <p:attrName>ppt_w</p:attrName>
                                        </p:attrNameLst>
                                      </p:cBhvr>
                                      <p:tavLst>
                                        <p:tav tm="0">
                                          <p:val>
                                            <p:fltVal val="0"/>
                                          </p:val>
                                        </p:tav>
                                        <p:tav tm="100000">
                                          <p:val>
                                            <p:strVal val="#ppt_w"/>
                                          </p:val>
                                        </p:tav>
                                      </p:tavLst>
                                    </p:anim>
                                    <p:anim calcmode="lin" valueType="num">
                                      <p:cBhvr>
                                        <p:cTn id="29" dur="300" fill="hold"/>
                                        <p:tgtEl>
                                          <p:spTgt spid="34"/>
                                        </p:tgtEl>
                                        <p:attrNameLst>
                                          <p:attrName>ppt_h</p:attrName>
                                        </p:attrNameLst>
                                      </p:cBhvr>
                                      <p:tavLst>
                                        <p:tav tm="0">
                                          <p:val>
                                            <p:fltVal val="0"/>
                                          </p:val>
                                        </p:tav>
                                        <p:tav tm="100000">
                                          <p:val>
                                            <p:strVal val="#ppt_h"/>
                                          </p:val>
                                        </p:tav>
                                      </p:tavLst>
                                    </p:anim>
                                    <p:anim calcmode="lin" valueType="num">
                                      <p:cBhvr>
                                        <p:cTn id="30" dur="300" fill="hold"/>
                                        <p:tgtEl>
                                          <p:spTgt spid="34"/>
                                        </p:tgtEl>
                                        <p:attrNameLst>
                                          <p:attrName>ppt_x</p:attrName>
                                        </p:attrNameLst>
                                      </p:cBhvr>
                                      <p:tavLst>
                                        <p:tav tm="0">
                                          <p:val>
                                            <p:fltVal val="0.5"/>
                                          </p:val>
                                        </p:tav>
                                        <p:tav tm="100000">
                                          <p:val>
                                            <p:strVal val="#ppt_x"/>
                                          </p:val>
                                        </p:tav>
                                      </p:tavLst>
                                    </p:anim>
                                    <p:anim calcmode="lin" valueType="num">
                                      <p:cBhvr>
                                        <p:cTn id="31" dur="300" fill="hold"/>
                                        <p:tgtEl>
                                          <p:spTgt spid="34"/>
                                        </p:tgtEl>
                                        <p:attrNameLst>
                                          <p:attrName>ppt_y</p:attrName>
                                        </p:attrNameLst>
                                      </p:cBhvr>
                                      <p:tavLst>
                                        <p:tav tm="0">
                                          <p:val>
                                            <p:fltVal val="0.5"/>
                                          </p:val>
                                        </p:tav>
                                        <p:tav tm="100000">
                                          <p:val>
                                            <p:strVal val="#ppt_y"/>
                                          </p:val>
                                        </p:tav>
                                      </p:tavLst>
                                    </p:anim>
                                  </p:childTnLst>
                                </p:cTn>
                              </p:par>
                              <p:par>
                                <p:cTn id="32" presetID="26" presetClass="emph" presetSubtype="0" fill="hold" grpId="1" nodeType="withEffect">
                                  <p:stCondLst>
                                    <p:cond delay="500"/>
                                  </p:stCondLst>
                                  <p:childTnLst>
                                    <p:animEffect transition="out" filter="fade">
                                      <p:cBhvr>
                                        <p:cTn id="33" dur="300" tmFilter="0, 0; .2, .5; .8, .5; 1, 0"/>
                                        <p:tgtEl>
                                          <p:spTgt spid="34"/>
                                        </p:tgtEl>
                                      </p:cBhvr>
                                    </p:animEffect>
                                    <p:animScale>
                                      <p:cBhvr>
                                        <p:cTn id="34" dur="150" autoRev="1" fill="hold"/>
                                        <p:tgtEl>
                                          <p:spTgt spid="34"/>
                                        </p:tgtEl>
                                      </p:cBhvr>
                                      <p:by x="105000" y="105000"/>
                                    </p:animScale>
                                  </p:childTnLst>
                                </p:cTn>
                              </p:par>
                              <p:par>
                                <p:cTn id="35" presetID="23" presetClass="entr" presetSubtype="528" fill="hold" grpId="0" nodeType="withEffect">
                                  <p:stCondLst>
                                    <p:cond delay="300"/>
                                  </p:stCondLst>
                                  <p:childTnLst>
                                    <p:set>
                                      <p:cBhvr>
                                        <p:cTn id="36" dur="1" fill="hold">
                                          <p:stCondLst>
                                            <p:cond delay="0"/>
                                          </p:stCondLst>
                                        </p:cTn>
                                        <p:tgtEl>
                                          <p:spTgt spid="38"/>
                                        </p:tgtEl>
                                        <p:attrNameLst>
                                          <p:attrName>style.visibility</p:attrName>
                                        </p:attrNameLst>
                                      </p:cBhvr>
                                      <p:to>
                                        <p:strVal val="visible"/>
                                      </p:to>
                                    </p:set>
                                    <p:anim calcmode="lin" valueType="num">
                                      <p:cBhvr>
                                        <p:cTn id="37" dur="300" fill="hold"/>
                                        <p:tgtEl>
                                          <p:spTgt spid="38"/>
                                        </p:tgtEl>
                                        <p:attrNameLst>
                                          <p:attrName>ppt_w</p:attrName>
                                        </p:attrNameLst>
                                      </p:cBhvr>
                                      <p:tavLst>
                                        <p:tav tm="0">
                                          <p:val>
                                            <p:fltVal val="0"/>
                                          </p:val>
                                        </p:tav>
                                        <p:tav tm="100000">
                                          <p:val>
                                            <p:strVal val="#ppt_w"/>
                                          </p:val>
                                        </p:tav>
                                      </p:tavLst>
                                    </p:anim>
                                    <p:anim calcmode="lin" valueType="num">
                                      <p:cBhvr>
                                        <p:cTn id="38" dur="300" fill="hold"/>
                                        <p:tgtEl>
                                          <p:spTgt spid="38"/>
                                        </p:tgtEl>
                                        <p:attrNameLst>
                                          <p:attrName>ppt_h</p:attrName>
                                        </p:attrNameLst>
                                      </p:cBhvr>
                                      <p:tavLst>
                                        <p:tav tm="0">
                                          <p:val>
                                            <p:fltVal val="0"/>
                                          </p:val>
                                        </p:tav>
                                        <p:tav tm="100000">
                                          <p:val>
                                            <p:strVal val="#ppt_h"/>
                                          </p:val>
                                        </p:tav>
                                      </p:tavLst>
                                    </p:anim>
                                    <p:anim calcmode="lin" valueType="num">
                                      <p:cBhvr>
                                        <p:cTn id="39" dur="300" fill="hold"/>
                                        <p:tgtEl>
                                          <p:spTgt spid="38"/>
                                        </p:tgtEl>
                                        <p:attrNameLst>
                                          <p:attrName>ppt_x</p:attrName>
                                        </p:attrNameLst>
                                      </p:cBhvr>
                                      <p:tavLst>
                                        <p:tav tm="0">
                                          <p:val>
                                            <p:fltVal val="0.5"/>
                                          </p:val>
                                        </p:tav>
                                        <p:tav tm="100000">
                                          <p:val>
                                            <p:strVal val="#ppt_x"/>
                                          </p:val>
                                        </p:tav>
                                      </p:tavLst>
                                    </p:anim>
                                    <p:anim calcmode="lin" valueType="num">
                                      <p:cBhvr>
                                        <p:cTn id="40" dur="300" fill="hold"/>
                                        <p:tgtEl>
                                          <p:spTgt spid="38"/>
                                        </p:tgtEl>
                                        <p:attrNameLst>
                                          <p:attrName>ppt_y</p:attrName>
                                        </p:attrNameLst>
                                      </p:cBhvr>
                                      <p:tavLst>
                                        <p:tav tm="0">
                                          <p:val>
                                            <p:fltVal val="0.5"/>
                                          </p:val>
                                        </p:tav>
                                        <p:tav tm="100000">
                                          <p:val>
                                            <p:strVal val="#ppt_y"/>
                                          </p:val>
                                        </p:tav>
                                      </p:tavLst>
                                    </p:anim>
                                  </p:childTnLst>
                                </p:cTn>
                              </p:par>
                              <p:par>
                                <p:cTn id="41" presetID="26" presetClass="emph" presetSubtype="0" fill="hold" grpId="1" nodeType="withEffect">
                                  <p:stCondLst>
                                    <p:cond delay="600"/>
                                  </p:stCondLst>
                                  <p:childTnLst>
                                    <p:animEffect transition="out" filter="fade">
                                      <p:cBhvr>
                                        <p:cTn id="42" dur="300" tmFilter="0, 0; .2, .5; .8, .5; 1, 0"/>
                                        <p:tgtEl>
                                          <p:spTgt spid="38"/>
                                        </p:tgtEl>
                                      </p:cBhvr>
                                    </p:animEffect>
                                    <p:animScale>
                                      <p:cBhvr>
                                        <p:cTn id="43" dur="150" autoRev="1" fill="hold"/>
                                        <p:tgtEl>
                                          <p:spTgt spid="38"/>
                                        </p:tgtEl>
                                      </p:cBhvr>
                                      <p:by x="105000" y="105000"/>
                                    </p:animScale>
                                  </p:childTnLst>
                                </p:cTn>
                              </p:par>
                              <p:par>
                                <p:cTn id="44" presetID="23" presetClass="entr" presetSubtype="528" fill="hold" grpId="0" nodeType="withEffect">
                                  <p:stCondLst>
                                    <p:cond delay="400"/>
                                  </p:stCondLst>
                                  <p:childTnLst>
                                    <p:set>
                                      <p:cBhvr>
                                        <p:cTn id="45" dur="1" fill="hold">
                                          <p:stCondLst>
                                            <p:cond delay="0"/>
                                          </p:stCondLst>
                                        </p:cTn>
                                        <p:tgtEl>
                                          <p:spTgt spid="39"/>
                                        </p:tgtEl>
                                        <p:attrNameLst>
                                          <p:attrName>style.visibility</p:attrName>
                                        </p:attrNameLst>
                                      </p:cBhvr>
                                      <p:to>
                                        <p:strVal val="visible"/>
                                      </p:to>
                                    </p:set>
                                    <p:anim calcmode="lin" valueType="num">
                                      <p:cBhvr>
                                        <p:cTn id="46" dur="300" fill="hold"/>
                                        <p:tgtEl>
                                          <p:spTgt spid="39"/>
                                        </p:tgtEl>
                                        <p:attrNameLst>
                                          <p:attrName>ppt_w</p:attrName>
                                        </p:attrNameLst>
                                      </p:cBhvr>
                                      <p:tavLst>
                                        <p:tav tm="0">
                                          <p:val>
                                            <p:fltVal val="0"/>
                                          </p:val>
                                        </p:tav>
                                        <p:tav tm="100000">
                                          <p:val>
                                            <p:strVal val="#ppt_w"/>
                                          </p:val>
                                        </p:tav>
                                      </p:tavLst>
                                    </p:anim>
                                    <p:anim calcmode="lin" valueType="num">
                                      <p:cBhvr>
                                        <p:cTn id="47" dur="300" fill="hold"/>
                                        <p:tgtEl>
                                          <p:spTgt spid="39"/>
                                        </p:tgtEl>
                                        <p:attrNameLst>
                                          <p:attrName>ppt_h</p:attrName>
                                        </p:attrNameLst>
                                      </p:cBhvr>
                                      <p:tavLst>
                                        <p:tav tm="0">
                                          <p:val>
                                            <p:fltVal val="0"/>
                                          </p:val>
                                        </p:tav>
                                        <p:tav tm="100000">
                                          <p:val>
                                            <p:strVal val="#ppt_h"/>
                                          </p:val>
                                        </p:tav>
                                      </p:tavLst>
                                    </p:anim>
                                    <p:anim calcmode="lin" valueType="num">
                                      <p:cBhvr>
                                        <p:cTn id="48" dur="300" fill="hold"/>
                                        <p:tgtEl>
                                          <p:spTgt spid="39"/>
                                        </p:tgtEl>
                                        <p:attrNameLst>
                                          <p:attrName>ppt_x</p:attrName>
                                        </p:attrNameLst>
                                      </p:cBhvr>
                                      <p:tavLst>
                                        <p:tav tm="0">
                                          <p:val>
                                            <p:fltVal val="0.5"/>
                                          </p:val>
                                        </p:tav>
                                        <p:tav tm="100000">
                                          <p:val>
                                            <p:strVal val="#ppt_x"/>
                                          </p:val>
                                        </p:tav>
                                      </p:tavLst>
                                    </p:anim>
                                    <p:anim calcmode="lin" valueType="num">
                                      <p:cBhvr>
                                        <p:cTn id="49" dur="300" fill="hold"/>
                                        <p:tgtEl>
                                          <p:spTgt spid="39"/>
                                        </p:tgtEl>
                                        <p:attrNameLst>
                                          <p:attrName>ppt_y</p:attrName>
                                        </p:attrNameLst>
                                      </p:cBhvr>
                                      <p:tavLst>
                                        <p:tav tm="0">
                                          <p:val>
                                            <p:fltVal val="0.5"/>
                                          </p:val>
                                        </p:tav>
                                        <p:tav tm="100000">
                                          <p:val>
                                            <p:strVal val="#ppt_y"/>
                                          </p:val>
                                        </p:tav>
                                      </p:tavLst>
                                    </p:anim>
                                  </p:childTnLst>
                                </p:cTn>
                              </p:par>
                              <p:par>
                                <p:cTn id="50" presetID="26" presetClass="emph" presetSubtype="0" fill="hold" grpId="1" nodeType="withEffect">
                                  <p:stCondLst>
                                    <p:cond delay="700"/>
                                  </p:stCondLst>
                                  <p:childTnLst>
                                    <p:animEffect transition="out" filter="fade">
                                      <p:cBhvr>
                                        <p:cTn id="51" dur="300" tmFilter="0, 0; .2, .5; .8, .5; 1, 0"/>
                                        <p:tgtEl>
                                          <p:spTgt spid="39"/>
                                        </p:tgtEl>
                                      </p:cBhvr>
                                    </p:animEffect>
                                    <p:animScale>
                                      <p:cBhvr>
                                        <p:cTn id="52" dur="150" autoRev="1" fill="hold"/>
                                        <p:tgtEl>
                                          <p:spTgt spid="39"/>
                                        </p:tgtEl>
                                      </p:cBhvr>
                                      <p:by x="105000" y="105000"/>
                                    </p:animScale>
                                  </p:childTnLst>
                                </p:cTn>
                              </p:par>
                              <p:par>
                                <p:cTn id="53" presetID="23" presetClass="entr" presetSubtype="528" fill="hold" grpId="0" nodeType="withEffect">
                                  <p:stCondLst>
                                    <p:cond delay="500"/>
                                  </p:stCondLst>
                                  <p:childTnLst>
                                    <p:set>
                                      <p:cBhvr>
                                        <p:cTn id="54" dur="1" fill="hold">
                                          <p:stCondLst>
                                            <p:cond delay="0"/>
                                          </p:stCondLst>
                                        </p:cTn>
                                        <p:tgtEl>
                                          <p:spTgt spid="33"/>
                                        </p:tgtEl>
                                        <p:attrNameLst>
                                          <p:attrName>style.visibility</p:attrName>
                                        </p:attrNameLst>
                                      </p:cBhvr>
                                      <p:to>
                                        <p:strVal val="visible"/>
                                      </p:to>
                                    </p:set>
                                    <p:anim calcmode="lin" valueType="num">
                                      <p:cBhvr>
                                        <p:cTn id="55" dur="300" fill="hold"/>
                                        <p:tgtEl>
                                          <p:spTgt spid="33"/>
                                        </p:tgtEl>
                                        <p:attrNameLst>
                                          <p:attrName>ppt_w</p:attrName>
                                        </p:attrNameLst>
                                      </p:cBhvr>
                                      <p:tavLst>
                                        <p:tav tm="0">
                                          <p:val>
                                            <p:fltVal val="0"/>
                                          </p:val>
                                        </p:tav>
                                        <p:tav tm="100000">
                                          <p:val>
                                            <p:strVal val="#ppt_w"/>
                                          </p:val>
                                        </p:tav>
                                      </p:tavLst>
                                    </p:anim>
                                    <p:anim calcmode="lin" valueType="num">
                                      <p:cBhvr>
                                        <p:cTn id="56" dur="300" fill="hold"/>
                                        <p:tgtEl>
                                          <p:spTgt spid="33"/>
                                        </p:tgtEl>
                                        <p:attrNameLst>
                                          <p:attrName>ppt_h</p:attrName>
                                        </p:attrNameLst>
                                      </p:cBhvr>
                                      <p:tavLst>
                                        <p:tav tm="0">
                                          <p:val>
                                            <p:fltVal val="0"/>
                                          </p:val>
                                        </p:tav>
                                        <p:tav tm="100000">
                                          <p:val>
                                            <p:strVal val="#ppt_h"/>
                                          </p:val>
                                        </p:tav>
                                      </p:tavLst>
                                    </p:anim>
                                    <p:anim calcmode="lin" valueType="num">
                                      <p:cBhvr>
                                        <p:cTn id="57" dur="300" fill="hold"/>
                                        <p:tgtEl>
                                          <p:spTgt spid="33"/>
                                        </p:tgtEl>
                                        <p:attrNameLst>
                                          <p:attrName>ppt_x</p:attrName>
                                        </p:attrNameLst>
                                      </p:cBhvr>
                                      <p:tavLst>
                                        <p:tav tm="0">
                                          <p:val>
                                            <p:fltVal val="0.5"/>
                                          </p:val>
                                        </p:tav>
                                        <p:tav tm="100000">
                                          <p:val>
                                            <p:strVal val="#ppt_x"/>
                                          </p:val>
                                        </p:tav>
                                      </p:tavLst>
                                    </p:anim>
                                    <p:anim calcmode="lin" valueType="num">
                                      <p:cBhvr>
                                        <p:cTn id="58" dur="300" fill="hold"/>
                                        <p:tgtEl>
                                          <p:spTgt spid="33"/>
                                        </p:tgtEl>
                                        <p:attrNameLst>
                                          <p:attrName>ppt_y</p:attrName>
                                        </p:attrNameLst>
                                      </p:cBhvr>
                                      <p:tavLst>
                                        <p:tav tm="0">
                                          <p:val>
                                            <p:fltVal val="0.5"/>
                                          </p:val>
                                        </p:tav>
                                        <p:tav tm="100000">
                                          <p:val>
                                            <p:strVal val="#ppt_y"/>
                                          </p:val>
                                        </p:tav>
                                      </p:tavLst>
                                    </p:anim>
                                  </p:childTnLst>
                                </p:cTn>
                              </p:par>
                              <p:par>
                                <p:cTn id="59" presetID="26" presetClass="emph" presetSubtype="0" fill="hold" grpId="1" nodeType="withEffect">
                                  <p:stCondLst>
                                    <p:cond delay="800"/>
                                  </p:stCondLst>
                                  <p:childTnLst>
                                    <p:animEffect transition="out" filter="fade">
                                      <p:cBhvr>
                                        <p:cTn id="60" dur="300" tmFilter="0, 0; .2, .5; .8, .5; 1, 0"/>
                                        <p:tgtEl>
                                          <p:spTgt spid="33"/>
                                        </p:tgtEl>
                                      </p:cBhvr>
                                    </p:animEffect>
                                    <p:animScale>
                                      <p:cBhvr>
                                        <p:cTn id="61" dur="150" autoRev="1" fill="hold"/>
                                        <p:tgtEl>
                                          <p:spTgt spid="33"/>
                                        </p:tgtEl>
                                      </p:cBhvr>
                                      <p:by x="105000" y="105000"/>
                                    </p:animScale>
                                  </p:childTnLst>
                                </p:cTn>
                              </p:par>
                              <p:par>
                                <p:cTn id="62" presetID="23" presetClass="entr" presetSubtype="528" fill="hold" grpId="0" nodeType="withEffect">
                                  <p:stCondLst>
                                    <p:cond delay="600"/>
                                  </p:stCondLst>
                                  <p:childTnLst>
                                    <p:set>
                                      <p:cBhvr>
                                        <p:cTn id="63" dur="1" fill="hold">
                                          <p:stCondLst>
                                            <p:cond delay="0"/>
                                          </p:stCondLst>
                                        </p:cTn>
                                        <p:tgtEl>
                                          <p:spTgt spid="37"/>
                                        </p:tgtEl>
                                        <p:attrNameLst>
                                          <p:attrName>style.visibility</p:attrName>
                                        </p:attrNameLst>
                                      </p:cBhvr>
                                      <p:to>
                                        <p:strVal val="visible"/>
                                      </p:to>
                                    </p:set>
                                    <p:anim calcmode="lin" valueType="num">
                                      <p:cBhvr>
                                        <p:cTn id="64" dur="300" fill="hold"/>
                                        <p:tgtEl>
                                          <p:spTgt spid="37"/>
                                        </p:tgtEl>
                                        <p:attrNameLst>
                                          <p:attrName>ppt_w</p:attrName>
                                        </p:attrNameLst>
                                      </p:cBhvr>
                                      <p:tavLst>
                                        <p:tav tm="0">
                                          <p:val>
                                            <p:fltVal val="0"/>
                                          </p:val>
                                        </p:tav>
                                        <p:tav tm="100000">
                                          <p:val>
                                            <p:strVal val="#ppt_w"/>
                                          </p:val>
                                        </p:tav>
                                      </p:tavLst>
                                    </p:anim>
                                    <p:anim calcmode="lin" valueType="num">
                                      <p:cBhvr>
                                        <p:cTn id="65" dur="300" fill="hold"/>
                                        <p:tgtEl>
                                          <p:spTgt spid="37"/>
                                        </p:tgtEl>
                                        <p:attrNameLst>
                                          <p:attrName>ppt_h</p:attrName>
                                        </p:attrNameLst>
                                      </p:cBhvr>
                                      <p:tavLst>
                                        <p:tav tm="0">
                                          <p:val>
                                            <p:fltVal val="0"/>
                                          </p:val>
                                        </p:tav>
                                        <p:tav tm="100000">
                                          <p:val>
                                            <p:strVal val="#ppt_h"/>
                                          </p:val>
                                        </p:tav>
                                      </p:tavLst>
                                    </p:anim>
                                    <p:anim calcmode="lin" valueType="num">
                                      <p:cBhvr>
                                        <p:cTn id="66" dur="300" fill="hold"/>
                                        <p:tgtEl>
                                          <p:spTgt spid="37"/>
                                        </p:tgtEl>
                                        <p:attrNameLst>
                                          <p:attrName>ppt_x</p:attrName>
                                        </p:attrNameLst>
                                      </p:cBhvr>
                                      <p:tavLst>
                                        <p:tav tm="0">
                                          <p:val>
                                            <p:fltVal val="0.5"/>
                                          </p:val>
                                        </p:tav>
                                        <p:tav tm="100000">
                                          <p:val>
                                            <p:strVal val="#ppt_x"/>
                                          </p:val>
                                        </p:tav>
                                      </p:tavLst>
                                    </p:anim>
                                    <p:anim calcmode="lin" valueType="num">
                                      <p:cBhvr>
                                        <p:cTn id="67" dur="300" fill="hold"/>
                                        <p:tgtEl>
                                          <p:spTgt spid="37"/>
                                        </p:tgtEl>
                                        <p:attrNameLst>
                                          <p:attrName>ppt_y</p:attrName>
                                        </p:attrNameLst>
                                      </p:cBhvr>
                                      <p:tavLst>
                                        <p:tav tm="0">
                                          <p:val>
                                            <p:fltVal val="0.5"/>
                                          </p:val>
                                        </p:tav>
                                        <p:tav tm="100000">
                                          <p:val>
                                            <p:strVal val="#ppt_y"/>
                                          </p:val>
                                        </p:tav>
                                      </p:tavLst>
                                    </p:anim>
                                  </p:childTnLst>
                                </p:cTn>
                              </p:par>
                              <p:par>
                                <p:cTn id="68" presetID="26" presetClass="emph" presetSubtype="0" fill="hold" grpId="1" nodeType="withEffect">
                                  <p:stCondLst>
                                    <p:cond delay="900"/>
                                  </p:stCondLst>
                                  <p:childTnLst>
                                    <p:animEffect transition="out" filter="fade">
                                      <p:cBhvr>
                                        <p:cTn id="69" dur="300" tmFilter="0, 0; .2, .5; .8, .5; 1, 0"/>
                                        <p:tgtEl>
                                          <p:spTgt spid="37"/>
                                        </p:tgtEl>
                                      </p:cBhvr>
                                    </p:animEffect>
                                    <p:animScale>
                                      <p:cBhvr>
                                        <p:cTn id="70" dur="150" autoRev="1" fill="hold"/>
                                        <p:tgtEl>
                                          <p:spTgt spid="37"/>
                                        </p:tgtEl>
                                      </p:cBhvr>
                                      <p:by x="105000" y="105000"/>
                                    </p:animScale>
                                  </p:childTnLst>
                                </p:cTn>
                              </p:par>
                              <p:par>
                                <p:cTn id="71" presetID="23" presetClass="entr" presetSubtype="528" fill="hold" grpId="0" nodeType="withEffect">
                                  <p:stCondLst>
                                    <p:cond delay="700"/>
                                  </p:stCondLst>
                                  <p:childTnLst>
                                    <p:set>
                                      <p:cBhvr>
                                        <p:cTn id="72" dur="1" fill="hold">
                                          <p:stCondLst>
                                            <p:cond delay="0"/>
                                          </p:stCondLst>
                                        </p:cTn>
                                        <p:tgtEl>
                                          <p:spTgt spid="35"/>
                                        </p:tgtEl>
                                        <p:attrNameLst>
                                          <p:attrName>style.visibility</p:attrName>
                                        </p:attrNameLst>
                                      </p:cBhvr>
                                      <p:to>
                                        <p:strVal val="visible"/>
                                      </p:to>
                                    </p:set>
                                    <p:anim calcmode="lin" valueType="num">
                                      <p:cBhvr>
                                        <p:cTn id="73" dur="300" fill="hold"/>
                                        <p:tgtEl>
                                          <p:spTgt spid="35"/>
                                        </p:tgtEl>
                                        <p:attrNameLst>
                                          <p:attrName>ppt_w</p:attrName>
                                        </p:attrNameLst>
                                      </p:cBhvr>
                                      <p:tavLst>
                                        <p:tav tm="0">
                                          <p:val>
                                            <p:fltVal val="0"/>
                                          </p:val>
                                        </p:tav>
                                        <p:tav tm="100000">
                                          <p:val>
                                            <p:strVal val="#ppt_w"/>
                                          </p:val>
                                        </p:tav>
                                      </p:tavLst>
                                    </p:anim>
                                    <p:anim calcmode="lin" valueType="num">
                                      <p:cBhvr>
                                        <p:cTn id="74" dur="300" fill="hold"/>
                                        <p:tgtEl>
                                          <p:spTgt spid="35"/>
                                        </p:tgtEl>
                                        <p:attrNameLst>
                                          <p:attrName>ppt_h</p:attrName>
                                        </p:attrNameLst>
                                      </p:cBhvr>
                                      <p:tavLst>
                                        <p:tav tm="0">
                                          <p:val>
                                            <p:fltVal val="0"/>
                                          </p:val>
                                        </p:tav>
                                        <p:tav tm="100000">
                                          <p:val>
                                            <p:strVal val="#ppt_h"/>
                                          </p:val>
                                        </p:tav>
                                      </p:tavLst>
                                    </p:anim>
                                    <p:anim calcmode="lin" valueType="num">
                                      <p:cBhvr>
                                        <p:cTn id="75" dur="300" fill="hold"/>
                                        <p:tgtEl>
                                          <p:spTgt spid="35"/>
                                        </p:tgtEl>
                                        <p:attrNameLst>
                                          <p:attrName>ppt_x</p:attrName>
                                        </p:attrNameLst>
                                      </p:cBhvr>
                                      <p:tavLst>
                                        <p:tav tm="0">
                                          <p:val>
                                            <p:fltVal val="0.5"/>
                                          </p:val>
                                        </p:tav>
                                        <p:tav tm="100000">
                                          <p:val>
                                            <p:strVal val="#ppt_x"/>
                                          </p:val>
                                        </p:tav>
                                      </p:tavLst>
                                    </p:anim>
                                    <p:anim calcmode="lin" valueType="num">
                                      <p:cBhvr>
                                        <p:cTn id="76" dur="300" fill="hold"/>
                                        <p:tgtEl>
                                          <p:spTgt spid="35"/>
                                        </p:tgtEl>
                                        <p:attrNameLst>
                                          <p:attrName>ppt_y</p:attrName>
                                        </p:attrNameLst>
                                      </p:cBhvr>
                                      <p:tavLst>
                                        <p:tav tm="0">
                                          <p:val>
                                            <p:fltVal val="0.5"/>
                                          </p:val>
                                        </p:tav>
                                        <p:tav tm="100000">
                                          <p:val>
                                            <p:strVal val="#ppt_y"/>
                                          </p:val>
                                        </p:tav>
                                      </p:tavLst>
                                    </p:anim>
                                  </p:childTnLst>
                                </p:cTn>
                              </p:par>
                              <p:par>
                                <p:cTn id="77" presetID="26" presetClass="emph" presetSubtype="0" fill="hold" grpId="1" nodeType="withEffect">
                                  <p:stCondLst>
                                    <p:cond delay="1000"/>
                                  </p:stCondLst>
                                  <p:childTnLst>
                                    <p:animEffect transition="out" filter="fade">
                                      <p:cBhvr>
                                        <p:cTn id="78" dur="300" tmFilter="0, 0; .2, .5; .8, .5; 1, 0"/>
                                        <p:tgtEl>
                                          <p:spTgt spid="35"/>
                                        </p:tgtEl>
                                      </p:cBhvr>
                                    </p:animEffect>
                                    <p:animScale>
                                      <p:cBhvr>
                                        <p:cTn id="79" dur="150" autoRev="1" fill="hold"/>
                                        <p:tgtEl>
                                          <p:spTgt spid="3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animBg="1"/>
      <p:bldP spid="32" grpId="1" animBg="1"/>
      <p:bldP spid="33" grpId="0" animBg="1"/>
      <p:bldP spid="33" grpId="1" animBg="1"/>
      <p:bldP spid="34" grpId="0" animBg="1"/>
      <p:bldP spid="34" grpId="1" animBg="1"/>
      <p:bldP spid="35" grpId="0" animBg="1"/>
      <p:bldP spid="35" grpId="1" animBg="1"/>
      <p:bldP spid="36" grpId="0" animBg="1"/>
      <p:bldP spid="36" grpId="1" animBg="1"/>
      <p:bldP spid="37" grpId="0" animBg="1"/>
      <p:bldP spid="37" grpId="1" animBg="1"/>
      <p:bldP spid="38" grpId="0" animBg="1"/>
      <p:bldP spid="38" grpId="1" animBg="1"/>
      <p:bldP spid="39" grpId="0" animBg="1"/>
      <p:bldP spid="3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6" name="直接连接符 55"/>
          <p:cNvCxnSpPr/>
          <p:nvPr/>
        </p:nvCxnSpPr>
        <p:spPr>
          <a:xfrm>
            <a:off x="0" y="6946358"/>
            <a:ext cx="1287813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37" name="组合 8"/>
          <p:cNvGrpSpPr/>
          <p:nvPr/>
        </p:nvGrpSpPr>
        <p:grpSpPr bwMode="auto">
          <a:xfrm>
            <a:off x="-19738" y="358284"/>
            <a:ext cx="2064319" cy="713220"/>
            <a:chOff x="285749" y="263872"/>
            <a:chExt cx="1957261" cy="675969"/>
          </a:xfrm>
        </p:grpSpPr>
        <p:grpSp>
          <p:nvGrpSpPr>
            <p:cNvPr id="438" name="组合 3"/>
            <p:cNvGrpSpPr/>
            <p:nvPr/>
          </p:nvGrpSpPr>
          <p:grpSpPr>
            <a:xfrm flipH="1">
              <a:off x="285749" y="263872"/>
              <a:ext cx="1623000" cy="675969"/>
              <a:chOff x="3533690" y="533400"/>
              <a:chExt cx="1637426" cy="675969"/>
            </a:xfrm>
            <a:solidFill>
              <a:srgbClr val="EE1C39"/>
            </a:solidFill>
          </p:grpSpPr>
          <p:sp>
            <p:nvSpPr>
              <p:cNvPr id="440" name="矩形 439"/>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441" name="椭圆 440"/>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439" name="文本框 438"/>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01</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442" name="文本框 12"/>
          <p:cNvSpPr txBox="1">
            <a:spLocks noChangeArrowheads="1"/>
          </p:cNvSpPr>
          <p:nvPr/>
        </p:nvSpPr>
        <p:spPr bwMode="auto">
          <a:xfrm>
            <a:off x="1892228" y="528061"/>
            <a:ext cx="25209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accent1"/>
                </a:solidFill>
                <a:latin typeface="微软雅黑" panose="020B0503020204020204" pitchFamily="34" charset="-122"/>
                <a:ea typeface="微软雅黑" panose="020B0503020204020204" pitchFamily="34" charset="-122"/>
                <a:cs typeface="+mn-ea"/>
                <a:sym typeface="+mn-lt"/>
              </a:rPr>
              <a:t>年度工作概述</a:t>
            </a:r>
            <a:endParaRPr lang="zh-CN" altLang="en-US"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49" name="任意多边形 18"/>
          <p:cNvSpPr/>
          <p:nvPr/>
        </p:nvSpPr>
        <p:spPr>
          <a:xfrm rot="3577753">
            <a:off x="-192926" y="2629786"/>
            <a:ext cx="6054675" cy="6054674"/>
          </a:xfrm>
          <a:custGeom>
            <a:avLst/>
            <a:gdLst>
              <a:gd name="connsiteX0" fmla="*/ 50740 w 5741044"/>
              <a:gd name="connsiteY0" fmla="*/ 130988 h 5741043"/>
              <a:gd name="connsiteX1" fmla="*/ 297099 w 5741044"/>
              <a:gd name="connsiteY1" fmla="*/ 0 h 5741043"/>
              <a:gd name="connsiteX2" fmla="*/ 5443944 w 5741044"/>
              <a:gd name="connsiteY2" fmla="*/ 0 h 5741043"/>
              <a:gd name="connsiteX3" fmla="*/ 5741044 w 5741044"/>
              <a:gd name="connsiteY3" fmla="*/ 297099 h 5741043"/>
              <a:gd name="connsiteX4" fmla="*/ 5741044 w 5741044"/>
              <a:gd name="connsiteY4" fmla="*/ 1802914 h 5741043"/>
              <a:gd name="connsiteX5" fmla="*/ 3433256 w 5741044"/>
              <a:gd name="connsiteY5" fmla="*/ 5741043 h 5741043"/>
              <a:gd name="connsiteX6" fmla="*/ 2453881 w 5741044"/>
              <a:gd name="connsiteY6" fmla="*/ 5741043 h 5741043"/>
              <a:gd name="connsiteX7" fmla="*/ 0 w 5741044"/>
              <a:gd name="connsiteY7" fmla="*/ 4303041 h 5741043"/>
              <a:gd name="connsiteX8" fmla="*/ 0 w 5741044"/>
              <a:gd name="connsiteY8" fmla="*/ 297099 h 5741043"/>
              <a:gd name="connsiteX9" fmla="*/ 50740 w 5741044"/>
              <a:gd name="connsiteY9" fmla="*/ 130988 h 574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41044" h="5741043">
                <a:moveTo>
                  <a:pt x="50740" y="130988"/>
                </a:moveTo>
                <a:cubicBezTo>
                  <a:pt x="104131" y="51959"/>
                  <a:pt x="194547" y="0"/>
                  <a:pt x="297099" y="0"/>
                </a:cubicBezTo>
                <a:lnTo>
                  <a:pt x="5443944" y="0"/>
                </a:lnTo>
                <a:cubicBezTo>
                  <a:pt x="5608028" y="0"/>
                  <a:pt x="5741043" y="133016"/>
                  <a:pt x="5741044" y="297099"/>
                </a:cubicBezTo>
                <a:lnTo>
                  <a:pt x="5741044" y="1802914"/>
                </a:lnTo>
                <a:lnTo>
                  <a:pt x="3433256" y="5741043"/>
                </a:lnTo>
                <a:lnTo>
                  <a:pt x="2453881" y="5741043"/>
                </a:lnTo>
                <a:lnTo>
                  <a:pt x="0" y="4303041"/>
                </a:lnTo>
                <a:lnTo>
                  <a:pt x="0" y="297099"/>
                </a:lnTo>
                <a:cubicBezTo>
                  <a:pt x="0" y="235568"/>
                  <a:pt x="18705" y="178405"/>
                  <a:pt x="50740" y="130988"/>
                </a:cubicBezTo>
                <a:close/>
              </a:path>
            </a:pathLst>
          </a:custGeom>
          <a:solidFill>
            <a:srgbClr val="355A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0" name="任意多边形 15"/>
          <p:cNvSpPr/>
          <p:nvPr/>
        </p:nvSpPr>
        <p:spPr>
          <a:xfrm rot="3577753">
            <a:off x="-449340" y="6675704"/>
            <a:ext cx="1032878" cy="450554"/>
          </a:xfrm>
          <a:custGeom>
            <a:avLst/>
            <a:gdLst>
              <a:gd name="connsiteX0" fmla="*/ 0 w 979375"/>
              <a:gd name="connsiteY0" fmla="*/ 0 h 427215"/>
              <a:gd name="connsiteX1" fmla="*/ 979375 w 979375"/>
              <a:gd name="connsiteY1" fmla="*/ 0 h 427215"/>
              <a:gd name="connsiteX2" fmla="*/ 729022 w 979375"/>
              <a:gd name="connsiteY2" fmla="*/ 427215 h 427215"/>
              <a:gd name="connsiteX3" fmla="*/ 0 w 979375"/>
              <a:gd name="connsiteY3" fmla="*/ 0 h 427215"/>
            </a:gdLst>
            <a:ahLst/>
            <a:cxnLst>
              <a:cxn ang="0">
                <a:pos x="connsiteX0" y="connsiteY0"/>
              </a:cxn>
              <a:cxn ang="0">
                <a:pos x="connsiteX1" y="connsiteY1"/>
              </a:cxn>
              <a:cxn ang="0">
                <a:pos x="connsiteX2" y="connsiteY2"/>
              </a:cxn>
              <a:cxn ang="0">
                <a:pos x="connsiteX3" y="connsiteY3"/>
              </a:cxn>
            </a:cxnLst>
            <a:rect l="l" t="t" r="r" b="b"/>
            <a:pathLst>
              <a:path w="979375" h="427215">
                <a:moveTo>
                  <a:pt x="0" y="0"/>
                </a:moveTo>
                <a:lnTo>
                  <a:pt x="979375" y="0"/>
                </a:lnTo>
                <a:lnTo>
                  <a:pt x="729022" y="427215"/>
                </a:lnTo>
                <a:lnTo>
                  <a:pt x="0" y="0"/>
                </a:lnTo>
                <a:close/>
              </a:path>
            </a:pathLst>
          </a:custGeom>
          <a:solidFill>
            <a:srgbClr val="039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1" name="任意多边形 12"/>
          <p:cNvSpPr/>
          <p:nvPr/>
        </p:nvSpPr>
        <p:spPr>
          <a:xfrm>
            <a:off x="354" y="1444850"/>
            <a:ext cx="6224393" cy="6254912"/>
          </a:xfrm>
          <a:custGeom>
            <a:avLst/>
            <a:gdLst>
              <a:gd name="connsiteX0" fmla="*/ 3021370 w 5901971"/>
              <a:gd name="connsiteY0" fmla="*/ 611 h 5930909"/>
              <a:gd name="connsiteX1" fmla="*/ 3258940 w 5901971"/>
              <a:gd name="connsiteY1" fmla="*/ 146936 h 5930909"/>
              <a:gd name="connsiteX2" fmla="*/ 5861154 w 5901971"/>
              <a:gd name="connsiteY2" fmla="*/ 4587487 h 5930909"/>
              <a:gd name="connsiteX3" fmla="*/ 5755037 w 5901971"/>
              <a:gd name="connsiteY3" fmla="*/ 4994028 h 5930909"/>
              <a:gd name="connsiteX4" fmla="*/ 4156295 w 5901971"/>
              <a:gd name="connsiteY4" fmla="*/ 5930909 h 5930909"/>
              <a:gd name="connsiteX5" fmla="*/ 0 w 5901971"/>
              <a:gd name="connsiteY5" fmla="*/ 5930909 h 5930909"/>
              <a:gd name="connsiteX6" fmla="*/ 0 w 5901971"/>
              <a:gd name="connsiteY6" fmla="*/ 1712357 h 5930909"/>
              <a:gd name="connsiteX7" fmla="*/ 2852400 w 5901971"/>
              <a:gd name="connsiteY7" fmla="*/ 40818 h 5930909"/>
              <a:gd name="connsiteX8" fmla="*/ 3021370 w 5901971"/>
              <a:gd name="connsiteY8" fmla="*/ 611 h 5930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1971" h="5930909">
                <a:moveTo>
                  <a:pt x="3021370" y="611"/>
                </a:moveTo>
                <a:cubicBezTo>
                  <a:pt x="3116548" y="6718"/>
                  <a:pt x="3207091" y="58457"/>
                  <a:pt x="3258940" y="146936"/>
                </a:cubicBezTo>
                <a:lnTo>
                  <a:pt x="5861154" y="4587487"/>
                </a:lnTo>
                <a:cubicBezTo>
                  <a:pt x="5944113" y="4729054"/>
                  <a:pt x="5896603" y="4911068"/>
                  <a:pt x="5755037" y="4994028"/>
                </a:cubicBezTo>
                <a:lnTo>
                  <a:pt x="4156295" y="5930909"/>
                </a:lnTo>
                <a:lnTo>
                  <a:pt x="0" y="5930909"/>
                </a:lnTo>
                <a:lnTo>
                  <a:pt x="0" y="1712357"/>
                </a:lnTo>
                <a:lnTo>
                  <a:pt x="2852400" y="40818"/>
                </a:lnTo>
                <a:cubicBezTo>
                  <a:pt x="2905488" y="9708"/>
                  <a:pt x="2964263" y="-3054"/>
                  <a:pt x="3021370" y="611"/>
                </a:cubicBezTo>
                <a:close/>
              </a:path>
            </a:pathLst>
          </a:custGeom>
          <a:blipFill>
            <a:blip r:embed="rId1"/>
            <a:stretch>
              <a:fillRect l="-10000" r="-14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2" name="文本框 51"/>
          <p:cNvSpPr txBox="1"/>
          <p:nvPr/>
        </p:nvSpPr>
        <p:spPr>
          <a:xfrm>
            <a:off x="6715264" y="1529961"/>
            <a:ext cx="3014342" cy="707886"/>
          </a:xfrm>
          <a:prstGeom prst="rect">
            <a:avLst/>
          </a:prstGeom>
          <a:noFill/>
        </p:spPr>
        <p:txBody>
          <a:bodyPr wrap="square" rtlCol="0">
            <a:spAutoFit/>
            <a:scene3d>
              <a:camera prst="orthographicFront"/>
              <a:lightRig rig="threePt" dir="t"/>
            </a:scene3d>
            <a:sp3d contourW="12700"/>
          </a:bodyPr>
          <a:lstStyle/>
          <a:p>
            <a:pPr algn="ctr" defTabSz="1285240">
              <a:defRPr/>
            </a:pPr>
            <a:r>
              <a:rPr lang="zh-CN" altLang="en-US" sz="4000" b="1" dirty="0">
                <a:solidFill>
                  <a:schemeClr val="tx1">
                    <a:lumMod val="75000"/>
                    <a:lumOff val="25000"/>
                  </a:schemeClr>
                </a:solidFill>
                <a:latin typeface="Arial" panose="020B0604020202020204"/>
                <a:ea typeface="微软雅黑" panose="020B0503020204020204" pitchFamily="34" charset="-122"/>
                <a:cs typeface="+mn-ea"/>
                <a:sym typeface="+mn-lt"/>
              </a:rPr>
              <a:t>勇往直前</a:t>
            </a:r>
            <a:endParaRPr lang="zh-CN" altLang="en-US" sz="4000" b="1" dirty="0">
              <a:solidFill>
                <a:schemeClr val="tx1">
                  <a:lumMod val="75000"/>
                  <a:lumOff val="25000"/>
                </a:schemeClr>
              </a:solidFill>
              <a:latin typeface="Arial" panose="020B0604020202020204"/>
              <a:ea typeface="微软雅黑" panose="020B0503020204020204" pitchFamily="34" charset="-122"/>
              <a:cs typeface="+mn-ea"/>
              <a:sym typeface="+mn-lt"/>
            </a:endParaRPr>
          </a:p>
        </p:txBody>
      </p:sp>
      <p:sp>
        <p:nvSpPr>
          <p:cNvPr id="53" name="矩形 52"/>
          <p:cNvSpPr/>
          <p:nvPr/>
        </p:nvSpPr>
        <p:spPr>
          <a:xfrm>
            <a:off x="6848053" y="2373789"/>
            <a:ext cx="887744" cy="48217"/>
          </a:xfrm>
          <a:prstGeom prst="rect">
            <a:avLst/>
          </a:prstGeom>
          <a:solidFill>
            <a:srgbClr val="355A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4" name="1"/>
          <p:cNvSpPr txBox="1">
            <a:spLocks noChangeArrowheads="1"/>
          </p:cNvSpPr>
          <p:nvPr/>
        </p:nvSpPr>
        <p:spPr bwMode="auto">
          <a:xfrm>
            <a:off x="6848054" y="2744711"/>
            <a:ext cx="4784095" cy="454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spcBef>
                <a:spcPct val="20000"/>
              </a:spcBef>
            </a:pP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单击此处可编辑内容，单击此处可编辑内容。单击添加项目内容</a:t>
            </a:r>
            <a:r>
              <a:rPr lang="zh-CN" altLang="zh-CN" sz="1475" dirty="0">
                <a:solidFill>
                  <a:schemeClr val="tx1">
                    <a:lumMod val="75000"/>
                    <a:lumOff val="25000"/>
                  </a:schemeClr>
                </a:solidFill>
                <a:latin typeface="Century Gothic" panose="020B0502020202020204" pitchFamily="34" charset="0"/>
                <a:sym typeface="Century Gothic" panose="020B0502020202020204" pitchFamily="34" charset="0"/>
              </a:rPr>
              <a:t>。</a:t>
            </a: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单击此处可编辑内容。</a:t>
            </a:r>
            <a:endParaRPr lang="en-US" altLang="zh-CN" sz="1475" dirty="0">
              <a:solidFill>
                <a:schemeClr val="tx1">
                  <a:lumMod val="75000"/>
                  <a:lumOff val="25000"/>
                </a:schemeClr>
              </a:solidFill>
              <a:latin typeface="Century Gothic" panose="020B0502020202020204" pitchFamily="34" charset="0"/>
              <a:sym typeface="Century Gothic" panose="020B0502020202020204" pitchFamily="34" charset="0"/>
            </a:endParaRPr>
          </a:p>
        </p:txBody>
      </p:sp>
      <p:sp>
        <p:nvSpPr>
          <p:cNvPr id="55" name="1"/>
          <p:cNvSpPr txBox="1">
            <a:spLocks noChangeArrowheads="1"/>
          </p:cNvSpPr>
          <p:nvPr/>
        </p:nvSpPr>
        <p:spPr bwMode="auto">
          <a:xfrm>
            <a:off x="6848053" y="3721867"/>
            <a:ext cx="4784096" cy="908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spcBef>
                <a:spcPct val="20000"/>
              </a:spcBef>
            </a:pP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单击添加项目内容</a:t>
            </a:r>
            <a:r>
              <a:rPr lang="zh-CN" altLang="zh-CN" sz="1475" dirty="0">
                <a:solidFill>
                  <a:schemeClr val="tx1">
                    <a:lumMod val="75000"/>
                    <a:lumOff val="25000"/>
                  </a:schemeClr>
                </a:solidFill>
                <a:latin typeface="Century Gothic" panose="020B0502020202020204" pitchFamily="34" charset="0"/>
                <a:sym typeface="Century Gothic" panose="020B0502020202020204" pitchFamily="34" charset="0"/>
              </a:rPr>
              <a:t>。</a:t>
            </a: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单击此处可编辑内容，单击此处可编辑内容。单击添加项目内容</a:t>
            </a:r>
            <a:r>
              <a:rPr lang="zh-CN" altLang="zh-CN" sz="1475" dirty="0">
                <a:solidFill>
                  <a:schemeClr val="tx1">
                    <a:lumMod val="75000"/>
                    <a:lumOff val="25000"/>
                  </a:schemeClr>
                </a:solidFill>
                <a:latin typeface="Century Gothic" panose="020B0502020202020204" pitchFamily="34" charset="0"/>
                <a:sym typeface="Century Gothic" panose="020B0502020202020204" pitchFamily="34" charset="0"/>
              </a:rPr>
              <a:t>。</a:t>
            </a: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单击此处可编辑内容，单击此处可编辑内容。单击添加项目内容</a:t>
            </a:r>
            <a:r>
              <a:rPr lang="zh-CN" altLang="zh-CN" sz="1475" dirty="0">
                <a:solidFill>
                  <a:schemeClr val="tx1">
                    <a:lumMod val="75000"/>
                    <a:lumOff val="25000"/>
                  </a:schemeClr>
                </a:solidFill>
                <a:latin typeface="Century Gothic" panose="020B0502020202020204" pitchFamily="34" charset="0"/>
                <a:sym typeface="Century Gothic" panose="020B0502020202020204" pitchFamily="34" charset="0"/>
              </a:rPr>
              <a:t>。</a:t>
            </a: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单击此处可编辑内容，单击此处可编辑内容。单击添加项目内容</a:t>
            </a:r>
            <a:r>
              <a:rPr lang="zh-CN" altLang="zh-CN" sz="1475" dirty="0">
                <a:solidFill>
                  <a:schemeClr val="tx1">
                    <a:lumMod val="75000"/>
                    <a:lumOff val="25000"/>
                  </a:schemeClr>
                </a:solidFill>
                <a:latin typeface="Century Gothic" panose="020B0502020202020204" pitchFamily="34" charset="0"/>
                <a:sym typeface="Century Gothic" panose="020B0502020202020204" pitchFamily="34" charset="0"/>
              </a:rPr>
              <a:t>。</a:t>
            </a:r>
            <a:endParaRPr lang="en-US" altLang="zh-CN" sz="1475" dirty="0">
              <a:solidFill>
                <a:schemeClr val="tx1">
                  <a:lumMod val="75000"/>
                  <a:lumOff val="25000"/>
                </a:schemeClr>
              </a:solidFill>
              <a:latin typeface="Century Gothic" panose="020B0502020202020204" pitchFamily="34" charset="0"/>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50" advTm="0">
        <p14:flip dir="r"/>
      </p:transition>
    </mc:Choice>
    <mc:Fallback>
      <p:transition spd="slow" advTm="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0" y="6946358"/>
            <a:ext cx="1287813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bwMode="auto">
          <a:xfrm>
            <a:off x="4391287" y="1975586"/>
            <a:ext cx="4192258" cy="5257064"/>
            <a:chOff x="2977484" y="1071882"/>
            <a:chExt cx="3246853" cy="4071617"/>
          </a:xfrm>
        </p:grpSpPr>
        <p:pic>
          <p:nvPicPr>
            <p:cNvPr id="34837" name="Picture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2977484" y="1071882"/>
              <a:ext cx="3246853" cy="40716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a:off x="3402791" y="1409022"/>
              <a:ext cx="2066021" cy="2740346"/>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63930" fontAlgn="auto">
                <a:spcBef>
                  <a:spcPts val="0"/>
                </a:spcBef>
                <a:spcAft>
                  <a:spcPts val="0"/>
                </a:spcAft>
                <a:defRPr/>
              </a:pPr>
              <a:endParaRPr lang="en-US" sz="1425"/>
            </a:p>
          </p:txBody>
        </p:sp>
      </p:grpSp>
      <p:grpSp>
        <p:nvGrpSpPr>
          <p:cNvPr id="3" name="组合 2"/>
          <p:cNvGrpSpPr/>
          <p:nvPr/>
        </p:nvGrpSpPr>
        <p:grpSpPr bwMode="auto">
          <a:xfrm>
            <a:off x="9277790" y="2790374"/>
            <a:ext cx="2997979" cy="1160232"/>
            <a:chOff x="6597339" y="1985092"/>
            <a:chExt cx="2133080" cy="824406"/>
          </a:xfrm>
        </p:grpSpPr>
        <p:grpSp>
          <p:nvGrpSpPr>
            <p:cNvPr id="4" name="Group 84"/>
            <p:cNvGrpSpPr>
              <a:grpSpLocks noChangeAspect="1"/>
            </p:cNvGrpSpPr>
            <p:nvPr/>
          </p:nvGrpSpPr>
          <p:grpSpPr>
            <a:xfrm>
              <a:off x="6597339" y="1985092"/>
              <a:ext cx="432000" cy="432000"/>
              <a:chOff x="7275513" y="5302250"/>
              <a:chExt cx="1012825" cy="1012825"/>
            </a:xfrm>
            <a:solidFill>
              <a:schemeClr val="accent1"/>
            </a:solidFill>
          </p:grpSpPr>
          <p:sp>
            <p:nvSpPr>
              <p:cNvPr id="7" name="Freeform 34"/>
              <p:cNvSpPr/>
              <p:nvPr/>
            </p:nvSpPr>
            <p:spPr bwMode="auto">
              <a:xfrm>
                <a:off x="7467601" y="5521325"/>
                <a:ext cx="608013" cy="606425"/>
              </a:xfrm>
              <a:custGeom>
                <a:avLst/>
                <a:gdLst>
                  <a:gd name="T0" fmla="*/ 189 w 211"/>
                  <a:gd name="T1" fmla="*/ 85 h 211"/>
                  <a:gd name="T2" fmla="*/ 187 w 211"/>
                  <a:gd name="T3" fmla="*/ 64 h 211"/>
                  <a:gd name="T4" fmla="*/ 192 w 211"/>
                  <a:gd name="T5" fmla="*/ 41 h 211"/>
                  <a:gd name="T6" fmla="*/ 179 w 211"/>
                  <a:gd name="T7" fmla="*/ 31 h 211"/>
                  <a:gd name="T8" fmla="*/ 170 w 211"/>
                  <a:gd name="T9" fmla="*/ 36 h 211"/>
                  <a:gd name="T10" fmla="*/ 164 w 211"/>
                  <a:gd name="T11" fmla="*/ 34 h 211"/>
                  <a:gd name="T12" fmla="*/ 155 w 211"/>
                  <a:gd name="T13" fmla="*/ 26 h 211"/>
                  <a:gd name="T14" fmla="*/ 148 w 211"/>
                  <a:gd name="T15" fmla="*/ 20 h 211"/>
                  <a:gd name="T16" fmla="*/ 149 w 211"/>
                  <a:gd name="T17" fmla="*/ 11 h 211"/>
                  <a:gd name="T18" fmla="*/ 125 w 211"/>
                  <a:gd name="T19" fmla="*/ 5 h 211"/>
                  <a:gd name="T20" fmla="*/ 106 w 211"/>
                  <a:gd name="T21" fmla="*/ 1 h 211"/>
                  <a:gd name="T22" fmla="*/ 89 w 211"/>
                  <a:gd name="T23" fmla="*/ 2 h 211"/>
                  <a:gd name="T24" fmla="*/ 88 w 211"/>
                  <a:gd name="T25" fmla="*/ 7 h 211"/>
                  <a:gd name="T26" fmla="*/ 99 w 211"/>
                  <a:gd name="T27" fmla="*/ 3 h 211"/>
                  <a:gd name="T28" fmla="*/ 101 w 211"/>
                  <a:gd name="T29" fmla="*/ 13 h 211"/>
                  <a:gd name="T30" fmla="*/ 83 w 211"/>
                  <a:gd name="T31" fmla="*/ 23 h 211"/>
                  <a:gd name="T32" fmla="*/ 87 w 211"/>
                  <a:gd name="T33" fmla="*/ 31 h 211"/>
                  <a:gd name="T34" fmla="*/ 96 w 211"/>
                  <a:gd name="T35" fmla="*/ 25 h 211"/>
                  <a:gd name="T36" fmla="*/ 108 w 211"/>
                  <a:gd name="T37" fmla="*/ 30 h 211"/>
                  <a:gd name="T38" fmla="*/ 118 w 211"/>
                  <a:gd name="T39" fmla="*/ 29 h 211"/>
                  <a:gd name="T40" fmla="*/ 130 w 211"/>
                  <a:gd name="T41" fmla="*/ 32 h 211"/>
                  <a:gd name="T42" fmla="*/ 128 w 211"/>
                  <a:gd name="T43" fmla="*/ 37 h 211"/>
                  <a:gd name="T44" fmla="*/ 116 w 211"/>
                  <a:gd name="T45" fmla="*/ 43 h 211"/>
                  <a:gd name="T46" fmla="*/ 117 w 211"/>
                  <a:gd name="T47" fmla="*/ 50 h 211"/>
                  <a:gd name="T48" fmla="*/ 113 w 211"/>
                  <a:gd name="T49" fmla="*/ 58 h 211"/>
                  <a:gd name="T50" fmla="*/ 110 w 211"/>
                  <a:gd name="T51" fmla="*/ 91 h 211"/>
                  <a:gd name="T52" fmla="*/ 104 w 211"/>
                  <a:gd name="T53" fmla="*/ 97 h 211"/>
                  <a:gd name="T54" fmla="*/ 88 w 211"/>
                  <a:gd name="T55" fmla="*/ 77 h 211"/>
                  <a:gd name="T56" fmla="*/ 57 w 211"/>
                  <a:gd name="T57" fmla="*/ 83 h 211"/>
                  <a:gd name="T58" fmla="*/ 73 w 211"/>
                  <a:gd name="T59" fmla="*/ 89 h 211"/>
                  <a:gd name="T60" fmla="*/ 75 w 211"/>
                  <a:gd name="T61" fmla="*/ 94 h 211"/>
                  <a:gd name="T62" fmla="*/ 63 w 211"/>
                  <a:gd name="T63" fmla="*/ 97 h 211"/>
                  <a:gd name="T64" fmla="*/ 62 w 211"/>
                  <a:gd name="T65" fmla="*/ 105 h 211"/>
                  <a:gd name="T66" fmla="*/ 70 w 211"/>
                  <a:gd name="T67" fmla="*/ 110 h 211"/>
                  <a:gd name="T68" fmla="*/ 84 w 211"/>
                  <a:gd name="T69" fmla="*/ 107 h 211"/>
                  <a:gd name="T70" fmla="*/ 99 w 211"/>
                  <a:gd name="T71" fmla="*/ 114 h 211"/>
                  <a:gd name="T72" fmla="*/ 116 w 211"/>
                  <a:gd name="T73" fmla="*/ 109 h 211"/>
                  <a:gd name="T74" fmla="*/ 118 w 211"/>
                  <a:gd name="T75" fmla="*/ 131 h 211"/>
                  <a:gd name="T76" fmla="*/ 109 w 211"/>
                  <a:gd name="T77" fmla="*/ 159 h 211"/>
                  <a:gd name="T78" fmla="*/ 90 w 211"/>
                  <a:gd name="T79" fmla="*/ 189 h 211"/>
                  <a:gd name="T80" fmla="*/ 82 w 211"/>
                  <a:gd name="T81" fmla="*/ 197 h 211"/>
                  <a:gd name="T82" fmla="*/ 79 w 211"/>
                  <a:gd name="T83" fmla="*/ 181 h 211"/>
                  <a:gd name="T84" fmla="*/ 78 w 211"/>
                  <a:gd name="T85" fmla="*/ 159 h 211"/>
                  <a:gd name="T86" fmla="*/ 63 w 211"/>
                  <a:gd name="T87" fmla="*/ 132 h 211"/>
                  <a:gd name="T88" fmla="*/ 72 w 211"/>
                  <a:gd name="T89" fmla="*/ 125 h 211"/>
                  <a:gd name="T90" fmla="*/ 60 w 211"/>
                  <a:gd name="T91" fmla="*/ 115 h 211"/>
                  <a:gd name="T92" fmla="*/ 55 w 211"/>
                  <a:gd name="T93" fmla="*/ 102 h 211"/>
                  <a:gd name="T94" fmla="*/ 50 w 211"/>
                  <a:gd name="T95" fmla="*/ 89 h 211"/>
                  <a:gd name="T96" fmla="*/ 38 w 211"/>
                  <a:gd name="T97" fmla="*/ 78 h 211"/>
                  <a:gd name="T98" fmla="*/ 37 w 211"/>
                  <a:gd name="T99" fmla="*/ 91 h 211"/>
                  <a:gd name="T100" fmla="*/ 30 w 211"/>
                  <a:gd name="T101" fmla="*/ 91 h 211"/>
                  <a:gd name="T102" fmla="*/ 32 w 211"/>
                  <a:gd name="T103" fmla="*/ 52 h 211"/>
                  <a:gd name="T104" fmla="*/ 20 w 211"/>
                  <a:gd name="T105" fmla="*/ 148 h 211"/>
                  <a:gd name="T106" fmla="*/ 167 w 211"/>
                  <a:gd name="T107" fmla="*/ 185 h 211"/>
                  <a:gd name="T108" fmla="*/ 160 w 211"/>
                  <a:gd name="T109" fmla="*/ 127 h 211"/>
                  <a:gd name="T110" fmla="*/ 184 w 211"/>
                  <a:gd name="T111" fmla="*/ 133 h 211"/>
                  <a:gd name="T112" fmla="*/ 201 w 211"/>
                  <a:gd name="T113" fmla="*/ 146 h 211"/>
                  <a:gd name="T114" fmla="*/ 206 w 211"/>
                  <a:gd name="T115" fmla="*/ 10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1" h="211">
                    <a:moveTo>
                      <a:pt x="196" y="93"/>
                    </a:moveTo>
                    <a:cubicBezTo>
                      <a:pt x="195" y="88"/>
                      <a:pt x="194" y="87"/>
                      <a:pt x="189" y="85"/>
                    </a:cubicBezTo>
                    <a:cubicBezTo>
                      <a:pt x="183" y="84"/>
                      <a:pt x="181" y="81"/>
                      <a:pt x="183" y="76"/>
                    </a:cubicBezTo>
                    <a:cubicBezTo>
                      <a:pt x="184" y="72"/>
                      <a:pt x="186" y="68"/>
                      <a:pt x="187" y="64"/>
                    </a:cubicBezTo>
                    <a:cubicBezTo>
                      <a:pt x="189" y="61"/>
                      <a:pt x="190" y="57"/>
                      <a:pt x="189" y="52"/>
                    </a:cubicBezTo>
                    <a:cubicBezTo>
                      <a:pt x="188" y="48"/>
                      <a:pt x="189" y="44"/>
                      <a:pt x="192" y="41"/>
                    </a:cubicBezTo>
                    <a:cubicBezTo>
                      <a:pt x="189" y="37"/>
                      <a:pt x="186" y="34"/>
                      <a:pt x="182" y="30"/>
                    </a:cubicBezTo>
                    <a:cubicBezTo>
                      <a:pt x="181" y="28"/>
                      <a:pt x="180" y="29"/>
                      <a:pt x="179" y="31"/>
                    </a:cubicBezTo>
                    <a:cubicBezTo>
                      <a:pt x="179" y="32"/>
                      <a:pt x="179" y="33"/>
                      <a:pt x="179" y="33"/>
                    </a:cubicBezTo>
                    <a:cubicBezTo>
                      <a:pt x="178" y="38"/>
                      <a:pt x="174" y="39"/>
                      <a:pt x="170" y="36"/>
                    </a:cubicBezTo>
                    <a:cubicBezTo>
                      <a:pt x="170" y="36"/>
                      <a:pt x="169" y="35"/>
                      <a:pt x="168" y="35"/>
                    </a:cubicBezTo>
                    <a:cubicBezTo>
                      <a:pt x="167" y="34"/>
                      <a:pt x="165" y="34"/>
                      <a:pt x="164" y="34"/>
                    </a:cubicBezTo>
                    <a:cubicBezTo>
                      <a:pt x="160" y="35"/>
                      <a:pt x="159" y="34"/>
                      <a:pt x="159" y="30"/>
                    </a:cubicBezTo>
                    <a:cubicBezTo>
                      <a:pt x="160" y="27"/>
                      <a:pt x="159" y="25"/>
                      <a:pt x="155" y="26"/>
                    </a:cubicBezTo>
                    <a:cubicBezTo>
                      <a:pt x="154" y="26"/>
                      <a:pt x="153" y="26"/>
                      <a:pt x="152" y="26"/>
                    </a:cubicBezTo>
                    <a:cubicBezTo>
                      <a:pt x="149" y="26"/>
                      <a:pt x="147" y="23"/>
                      <a:pt x="148" y="20"/>
                    </a:cubicBezTo>
                    <a:cubicBezTo>
                      <a:pt x="148" y="18"/>
                      <a:pt x="149" y="17"/>
                      <a:pt x="149" y="15"/>
                    </a:cubicBezTo>
                    <a:cubicBezTo>
                      <a:pt x="150" y="14"/>
                      <a:pt x="150" y="12"/>
                      <a:pt x="149" y="11"/>
                    </a:cubicBezTo>
                    <a:cubicBezTo>
                      <a:pt x="147" y="9"/>
                      <a:pt x="144" y="7"/>
                      <a:pt x="141" y="5"/>
                    </a:cubicBezTo>
                    <a:cubicBezTo>
                      <a:pt x="136" y="1"/>
                      <a:pt x="130" y="4"/>
                      <a:pt x="125" y="5"/>
                    </a:cubicBezTo>
                    <a:cubicBezTo>
                      <a:pt x="124" y="9"/>
                      <a:pt x="124" y="10"/>
                      <a:pt x="119" y="9"/>
                    </a:cubicBezTo>
                    <a:cubicBezTo>
                      <a:pt x="114" y="7"/>
                      <a:pt x="110" y="5"/>
                      <a:pt x="106" y="1"/>
                    </a:cubicBezTo>
                    <a:cubicBezTo>
                      <a:pt x="106" y="0"/>
                      <a:pt x="105" y="0"/>
                      <a:pt x="104" y="0"/>
                    </a:cubicBezTo>
                    <a:cubicBezTo>
                      <a:pt x="99" y="1"/>
                      <a:pt x="94" y="1"/>
                      <a:pt x="89" y="2"/>
                    </a:cubicBezTo>
                    <a:cubicBezTo>
                      <a:pt x="88" y="2"/>
                      <a:pt x="87" y="3"/>
                      <a:pt x="87" y="4"/>
                    </a:cubicBezTo>
                    <a:cubicBezTo>
                      <a:pt x="87" y="5"/>
                      <a:pt x="87" y="6"/>
                      <a:pt x="88" y="7"/>
                    </a:cubicBezTo>
                    <a:cubicBezTo>
                      <a:pt x="90" y="7"/>
                      <a:pt x="92" y="7"/>
                      <a:pt x="93" y="6"/>
                    </a:cubicBezTo>
                    <a:cubicBezTo>
                      <a:pt x="95" y="5"/>
                      <a:pt x="97" y="4"/>
                      <a:pt x="99" y="3"/>
                    </a:cubicBezTo>
                    <a:cubicBezTo>
                      <a:pt x="102" y="2"/>
                      <a:pt x="103" y="2"/>
                      <a:pt x="104" y="5"/>
                    </a:cubicBezTo>
                    <a:cubicBezTo>
                      <a:pt x="105" y="8"/>
                      <a:pt x="104" y="11"/>
                      <a:pt x="101" y="13"/>
                    </a:cubicBezTo>
                    <a:cubicBezTo>
                      <a:pt x="98" y="15"/>
                      <a:pt x="94" y="17"/>
                      <a:pt x="90" y="19"/>
                    </a:cubicBezTo>
                    <a:cubicBezTo>
                      <a:pt x="88" y="20"/>
                      <a:pt x="85" y="22"/>
                      <a:pt x="83" y="23"/>
                    </a:cubicBezTo>
                    <a:cubicBezTo>
                      <a:pt x="81" y="25"/>
                      <a:pt x="79" y="27"/>
                      <a:pt x="81" y="30"/>
                    </a:cubicBezTo>
                    <a:cubicBezTo>
                      <a:pt x="82" y="32"/>
                      <a:pt x="85" y="31"/>
                      <a:pt x="87" y="31"/>
                    </a:cubicBezTo>
                    <a:cubicBezTo>
                      <a:pt x="89" y="30"/>
                      <a:pt x="91" y="29"/>
                      <a:pt x="93" y="28"/>
                    </a:cubicBezTo>
                    <a:cubicBezTo>
                      <a:pt x="94" y="27"/>
                      <a:pt x="95" y="26"/>
                      <a:pt x="96" y="25"/>
                    </a:cubicBezTo>
                    <a:cubicBezTo>
                      <a:pt x="98" y="24"/>
                      <a:pt x="99" y="24"/>
                      <a:pt x="100" y="27"/>
                    </a:cubicBezTo>
                    <a:cubicBezTo>
                      <a:pt x="102" y="31"/>
                      <a:pt x="105" y="32"/>
                      <a:pt x="108" y="30"/>
                    </a:cubicBezTo>
                    <a:cubicBezTo>
                      <a:pt x="110" y="29"/>
                      <a:pt x="111" y="27"/>
                      <a:pt x="113" y="26"/>
                    </a:cubicBezTo>
                    <a:cubicBezTo>
                      <a:pt x="116" y="25"/>
                      <a:pt x="118" y="26"/>
                      <a:pt x="118" y="29"/>
                    </a:cubicBezTo>
                    <a:cubicBezTo>
                      <a:pt x="119" y="33"/>
                      <a:pt x="120" y="34"/>
                      <a:pt x="124" y="33"/>
                    </a:cubicBezTo>
                    <a:cubicBezTo>
                      <a:pt x="126" y="33"/>
                      <a:pt x="128" y="33"/>
                      <a:pt x="130" y="32"/>
                    </a:cubicBezTo>
                    <a:cubicBezTo>
                      <a:pt x="130" y="33"/>
                      <a:pt x="131" y="33"/>
                      <a:pt x="131" y="33"/>
                    </a:cubicBezTo>
                    <a:cubicBezTo>
                      <a:pt x="130" y="34"/>
                      <a:pt x="130" y="36"/>
                      <a:pt x="128" y="37"/>
                    </a:cubicBezTo>
                    <a:cubicBezTo>
                      <a:pt x="127" y="39"/>
                      <a:pt x="124" y="40"/>
                      <a:pt x="122" y="41"/>
                    </a:cubicBezTo>
                    <a:cubicBezTo>
                      <a:pt x="119" y="42"/>
                      <a:pt x="116" y="43"/>
                      <a:pt x="116" y="43"/>
                    </a:cubicBezTo>
                    <a:cubicBezTo>
                      <a:pt x="116" y="43"/>
                      <a:pt x="120" y="45"/>
                      <a:pt x="118" y="46"/>
                    </a:cubicBezTo>
                    <a:cubicBezTo>
                      <a:pt x="114" y="47"/>
                      <a:pt x="108" y="53"/>
                      <a:pt x="117" y="50"/>
                    </a:cubicBezTo>
                    <a:cubicBezTo>
                      <a:pt x="118" y="50"/>
                      <a:pt x="120" y="50"/>
                      <a:pt x="122" y="49"/>
                    </a:cubicBezTo>
                    <a:cubicBezTo>
                      <a:pt x="120" y="54"/>
                      <a:pt x="116" y="56"/>
                      <a:pt x="113" y="58"/>
                    </a:cubicBezTo>
                    <a:cubicBezTo>
                      <a:pt x="102" y="64"/>
                      <a:pt x="101" y="79"/>
                      <a:pt x="107" y="86"/>
                    </a:cubicBezTo>
                    <a:cubicBezTo>
                      <a:pt x="108" y="88"/>
                      <a:pt x="109" y="89"/>
                      <a:pt x="110" y="91"/>
                    </a:cubicBezTo>
                    <a:cubicBezTo>
                      <a:pt x="111" y="93"/>
                      <a:pt x="111" y="96"/>
                      <a:pt x="109" y="97"/>
                    </a:cubicBezTo>
                    <a:cubicBezTo>
                      <a:pt x="108" y="98"/>
                      <a:pt x="105" y="97"/>
                      <a:pt x="104" y="97"/>
                    </a:cubicBezTo>
                    <a:cubicBezTo>
                      <a:pt x="101" y="94"/>
                      <a:pt x="98" y="92"/>
                      <a:pt x="96" y="89"/>
                    </a:cubicBezTo>
                    <a:cubicBezTo>
                      <a:pt x="93" y="85"/>
                      <a:pt x="91" y="81"/>
                      <a:pt x="88" y="77"/>
                    </a:cubicBezTo>
                    <a:cubicBezTo>
                      <a:pt x="78" y="66"/>
                      <a:pt x="66" y="68"/>
                      <a:pt x="57" y="77"/>
                    </a:cubicBezTo>
                    <a:cubicBezTo>
                      <a:pt x="54" y="79"/>
                      <a:pt x="55" y="81"/>
                      <a:pt x="57" y="83"/>
                    </a:cubicBezTo>
                    <a:cubicBezTo>
                      <a:pt x="58" y="83"/>
                      <a:pt x="59" y="84"/>
                      <a:pt x="60" y="84"/>
                    </a:cubicBezTo>
                    <a:cubicBezTo>
                      <a:pt x="65" y="86"/>
                      <a:pt x="69" y="88"/>
                      <a:pt x="73" y="89"/>
                    </a:cubicBezTo>
                    <a:cubicBezTo>
                      <a:pt x="74" y="90"/>
                      <a:pt x="75" y="90"/>
                      <a:pt x="76" y="91"/>
                    </a:cubicBezTo>
                    <a:cubicBezTo>
                      <a:pt x="77" y="92"/>
                      <a:pt x="77" y="93"/>
                      <a:pt x="75" y="94"/>
                    </a:cubicBezTo>
                    <a:cubicBezTo>
                      <a:pt x="74" y="95"/>
                      <a:pt x="72" y="95"/>
                      <a:pt x="71" y="95"/>
                    </a:cubicBezTo>
                    <a:cubicBezTo>
                      <a:pt x="68" y="96"/>
                      <a:pt x="65" y="96"/>
                      <a:pt x="63" y="97"/>
                    </a:cubicBezTo>
                    <a:cubicBezTo>
                      <a:pt x="61" y="98"/>
                      <a:pt x="59" y="100"/>
                      <a:pt x="59" y="101"/>
                    </a:cubicBezTo>
                    <a:cubicBezTo>
                      <a:pt x="59" y="102"/>
                      <a:pt x="61" y="104"/>
                      <a:pt x="62" y="105"/>
                    </a:cubicBezTo>
                    <a:cubicBezTo>
                      <a:pt x="63" y="106"/>
                      <a:pt x="64" y="106"/>
                      <a:pt x="65" y="107"/>
                    </a:cubicBezTo>
                    <a:cubicBezTo>
                      <a:pt x="67" y="108"/>
                      <a:pt x="69" y="109"/>
                      <a:pt x="70" y="110"/>
                    </a:cubicBezTo>
                    <a:cubicBezTo>
                      <a:pt x="72" y="113"/>
                      <a:pt x="74" y="113"/>
                      <a:pt x="76" y="112"/>
                    </a:cubicBezTo>
                    <a:cubicBezTo>
                      <a:pt x="79" y="110"/>
                      <a:pt x="81" y="109"/>
                      <a:pt x="84" y="107"/>
                    </a:cubicBezTo>
                    <a:cubicBezTo>
                      <a:pt x="87" y="105"/>
                      <a:pt x="87" y="105"/>
                      <a:pt x="89" y="108"/>
                    </a:cubicBezTo>
                    <a:cubicBezTo>
                      <a:pt x="91" y="112"/>
                      <a:pt x="94" y="115"/>
                      <a:pt x="99" y="114"/>
                    </a:cubicBezTo>
                    <a:cubicBezTo>
                      <a:pt x="102" y="114"/>
                      <a:pt x="106" y="112"/>
                      <a:pt x="109" y="111"/>
                    </a:cubicBezTo>
                    <a:cubicBezTo>
                      <a:pt x="111" y="110"/>
                      <a:pt x="113" y="109"/>
                      <a:pt x="116" y="109"/>
                    </a:cubicBezTo>
                    <a:cubicBezTo>
                      <a:pt x="121" y="108"/>
                      <a:pt x="124" y="112"/>
                      <a:pt x="124" y="118"/>
                    </a:cubicBezTo>
                    <a:cubicBezTo>
                      <a:pt x="125" y="124"/>
                      <a:pt x="122" y="128"/>
                      <a:pt x="118" y="131"/>
                    </a:cubicBezTo>
                    <a:cubicBezTo>
                      <a:pt x="114" y="135"/>
                      <a:pt x="112" y="139"/>
                      <a:pt x="114" y="145"/>
                    </a:cubicBezTo>
                    <a:cubicBezTo>
                      <a:pt x="116" y="150"/>
                      <a:pt x="114" y="155"/>
                      <a:pt x="109" y="159"/>
                    </a:cubicBezTo>
                    <a:cubicBezTo>
                      <a:pt x="106" y="162"/>
                      <a:pt x="103" y="164"/>
                      <a:pt x="99" y="167"/>
                    </a:cubicBezTo>
                    <a:cubicBezTo>
                      <a:pt x="95" y="169"/>
                      <a:pt x="89" y="184"/>
                      <a:pt x="90" y="189"/>
                    </a:cubicBezTo>
                    <a:cubicBezTo>
                      <a:pt x="90" y="190"/>
                      <a:pt x="91" y="191"/>
                      <a:pt x="90" y="192"/>
                    </a:cubicBezTo>
                    <a:cubicBezTo>
                      <a:pt x="90" y="197"/>
                      <a:pt x="87" y="196"/>
                      <a:pt x="82" y="197"/>
                    </a:cubicBezTo>
                    <a:cubicBezTo>
                      <a:pt x="79" y="198"/>
                      <a:pt x="80" y="192"/>
                      <a:pt x="79" y="189"/>
                    </a:cubicBezTo>
                    <a:cubicBezTo>
                      <a:pt x="78" y="186"/>
                      <a:pt x="78" y="183"/>
                      <a:pt x="79" y="181"/>
                    </a:cubicBezTo>
                    <a:cubicBezTo>
                      <a:pt x="79" y="178"/>
                      <a:pt x="81" y="176"/>
                      <a:pt x="81" y="173"/>
                    </a:cubicBezTo>
                    <a:cubicBezTo>
                      <a:pt x="83" y="168"/>
                      <a:pt x="82" y="163"/>
                      <a:pt x="78" y="159"/>
                    </a:cubicBezTo>
                    <a:cubicBezTo>
                      <a:pt x="76" y="158"/>
                      <a:pt x="74" y="156"/>
                      <a:pt x="73" y="154"/>
                    </a:cubicBezTo>
                    <a:cubicBezTo>
                      <a:pt x="66" y="148"/>
                      <a:pt x="63" y="141"/>
                      <a:pt x="63" y="132"/>
                    </a:cubicBezTo>
                    <a:cubicBezTo>
                      <a:pt x="63" y="128"/>
                      <a:pt x="65" y="126"/>
                      <a:pt x="69" y="126"/>
                    </a:cubicBezTo>
                    <a:cubicBezTo>
                      <a:pt x="70" y="126"/>
                      <a:pt x="71" y="125"/>
                      <a:pt x="72" y="125"/>
                    </a:cubicBezTo>
                    <a:cubicBezTo>
                      <a:pt x="71" y="122"/>
                      <a:pt x="70" y="120"/>
                      <a:pt x="66" y="120"/>
                    </a:cubicBezTo>
                    <a:cubicBezTo>
                      <a:pt x="63" y="120"/>
                      <a:pt x="61" y="118"/>
                      <a:pt x="60" y="115"/>
                    </a:cubicBezTo>
                    <a:cubicBezTo>
                      <a:pt x="59" y="114"/>
                      <a:pt x="59" y="112"/>
                      <a:pt x="59" y="111"/>
                    </a:cubicBezTo>
                    <a:cubicBezTo>
                      <a:pt x="57" y="108"/>
                      <a:pt x="57" y="104"/>
                      <a:pt x="55" y="102"/>
                    </a:cubicBezTo>
                    <a:cubicBezTo>
                      <a:pt x="53" y="99"/>
                      <a:pt x="52" y="97"/>
                      <a:pt x="52" y="94"/>
                    </a:cubicBezTo>
                    <a:cubicBezTo>
                      <a:pt x="52" y="92"/>
                      <a:pt x="51" y="91"/>
                      <a:pt x="50" y="89"/>
                    </a:cubicBezTo>
                    <a:cubicBezTo>
                      <a:pt x="47" y="87"/>
                      <a:pt x="45" y="84"/>
                      <a:pt x="42" y="82"/>
                    </a:cubicBezTo>
                    <a:cubicBezTo>
                      <a:pt x="41" y="81"/>
                      <a:pt x="40" y="80"/>
                      <a:pt x="38" y="78"/>
                    </a:cubicBezTo>
                    <a:cubicBezTo>
                      <a:pt x="38" y="81"/>
                      <a:pt x="38" y="83"/>
                      <a:pt x="38" y="84"/>
                    </a:cubicBezTo>
                    <a:cubicBezTo>
                      <a:pt x="38" y="86"/>
                      <a:pt x="38" y="89"/>
                      <a:pt x="37" y="91"/>
                    </a:cubicBezTo>
                    <a:cubicBezTo>
                      <a:pt x="37" y="92"/>
                      <a:pt x="35" y="94"/>
                      <a:pt x="34" y="94"/>
                    </a:cubicBezTo>
                    <a:cubicBezTo>
                      <a:pt x="33" y="94"/>
                      <a:pt x="31" y="92"/>
                      <a:pt x="30" y="91"/>
                    </a:cubicBezTo>
                    <a:cubicBezTo>
                      <a:pt x="30" y="89"/>
                      <a:pt x="30" y="86"/>
                      <a:pt x="30" y="84"/>
                    </a:cubicBezTo>
                    <a:cubicBezTo>
                      <a:pt x="32" y="73"/>
                      <a:pt x="33" y="62"/>
                      <a:pt x="32" y="52"/>
                    </a:cubicBezTo>
                    <a:cubicBezTo>
                      <a:pt x="32" y="48"/>
                      <a:pt x="31" y="44"/>
                      <a:pt x="30" y="39"/>
                    </a:cubicBezTo>
                    <a:cubicBezTo>
                      <a:pt x="10" y="64"/>
                      <a:pt x="0" y="108"/>
                      <a:pt x="20" y="148"/>
                    </a:cubicBezTo>
                    <a:cubicBezTo>
                      <a:pt x="42" y="190"/>
                      <a:pt x="89" y="211"/>
                      <a:pt x="135" y="199"/>
                    </a:cubicBezTo>
                    <a:cubicBezTo>
                      <a:pt x="147" y="196"/>
                      <a:pt x="158" y="191"/>
                      <a:pt x="167" y="185"/>
                    </a:cubicBezTo>
                    <a:cubicBezTo>
                      <a:pt x="162" y="183"/>
                      <a:pt x="155" y="180"/>
                      <a:pt x="154" y="161"/>
                    </a:cubicBezTo>
                    <a:cubicBezTo>
                      <a:pt x="153" y="133"/>
                      <a:pt x="157" y="127"/>
                      <a:pt x="160" y="127"/>
                    </a:cubicBezTo>
                    <a:cubicBezTo>
                      <a:pt x="162" y="127"/>
                      <a:pt x="164" y="126"/>
                      <a:pt x="172" y="134"/>
                    </a:cubicBezTo>
                    <a:cubicBezTo>
                      <a:pt x="179" y="143"/>
                      <a:pt x="183" y="139"/>
                      <a:pt x="184" y="133"/>
                    </a:cubicBezTo>
                    <a:cubicBezTo>
                      <a:pt x="184" y="127"/>
                      <a:pt x="190" y="118"/>
                      <a:pt x="193" y="127"/>
                    </a:cubicBezTo>
                    <a:cubicBezTo>
                      <a:pt x="194" y="133"/>
                      <a:pt x="198" y="141"/>
                      <a:pt x="201" y="146"/>
                    </a:cubicBezTo>
                    <a:cubicBezTo>
                      <a:pt x="207" y="135"/>
                      <a:pt x="210" y="123"/>
                      <a:pt x="211" y="111"/>
                    </a:cubicBezTo>
                    <a:cubicBezTo>
                      <a:pt x="209" y="110"/>
                      <a:pt x="208" y="110"/>
                      <a:pt x="206" y="109"/>
                    </a:cubicBezTo>
                    <a:cubicBezTo>
                      <a:pt x="200" y="106"/>
                      <a:pt x="196" y="101"/>
                      <a:pt x="196" y="93"/>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lIns="96435" tIns="48218" rIns="96435" bIns="48218"/>
              <a:lstStyle/>
              <a:p>
                <a:pPr defTabSz="963930" fontAlgn="auto">
                  <a:lnSpc>
                    <a:spcPct val="150000"/>
                  </a:lnSpc>
                  <a:spcBef>
                    <a:spcPts val="0"/>
                  </a:spcBef>
                  <a:spcAft>
                    <a:spcPts val="0"/>
                  </a:spcAft>
                  <a:defRPr/>
                </a:pPr>
                <a:endParaRPr lang="id-ID" sz="800">
                  <a:latin typeface="+mn-lt"/>
                  <a:ea typeface="+mn-ea"/>
                </a:endParaRPr>
              </a:p>
            </p:txBody>
          </p:sp>
          <p:sp>
            <p:nvSpPr>
              <p:cNvPr id="8" name="Freeform 35"/>
              <p:cNvSpPr>
                <a:spLocks noEditPoints="1"/>
              </p:cNvSpPr>
              <p:nvPr/>
            </p:nvSpPr>
            <p:spPr bwMode="auto">
              <a:xfrm>
                <a:off x="7275513" y="5302250"/>
                <a:ext cx="1012825" cy="1012825"/>
              </a:xfrm>
              <a:custGeom>
                <a:avLst/>
                <a:gdLst>
                  <a:gd name="T0" fmla="*/ 176 w 352"/>
                  <a:gd name="T1" fmla="*/ 0 h 352"/>
                  <a:gd name="T2" fmla="*/ 0 w 352"/>
                  <a:gd name="T3" fmla="*/ 176 h 352"/>
                  <a:gd name="T4" fmla="*/ 176 w 352"/>
                  <a:gd name="T5" fmla="*/ 352 h 352"/>
                  <a:gd name="T6" fmla="*/ 352 w 352"/>
                  <a:gd name="T7" fmla="*/ 176 h 352"/>
                  <a:gd name="T8" fmla="*/ 176 w 352"/>
                  <a:gd name="T9" fmla="*/ 0 h 352"/>
                  <a:gd name="T10" fmla="*/ 258 w 352"/>
                  <a:gd name="T11" fmla="*/ 261 h 352"/>
                  <a:gd name="T12" fmla="*/ 188 w 352"/>
                  <a:gd name="T13" fmla="*/ 294 h 352"/>
                  <a:gd name="T14" fmla="*/ 96 w 352"/>
                  <a:gd name="T15" fmla="*/ 263 h 352"/>
                  <a:gd name="T16" fmla="*/ 59 w 352"/>
                  <a:gd name="T17" fmla="*/ 189 h 352"/>
                  <a:gd name="T18" fmla="*/ 157 w 352"/>
                  <a:gd name="T19" fmla="*/ 60 h 352"/>
                  <a:gd name="T20" fmla="*/ 175 w 352"/>
                  <a:gd name="T21" fmla="*/ 58 h 352"/>
                  <a:gd name="T22" fmla="*/ 176 w 352"/>
                  <a:gd name="T23" fmla="*/ 58 h 352"/>
                  <a:gd name="T24" fmla="*/ 196 w 352"/>
                  <a:gd name="T25" fmla="*/ 60 h 352"/>
                  <a:gd name="T26" fmla="*/ 272 w 352"/>
                  <a:gd name="T27" fmla="*/ 108 h 352"/>
                  <a:gd name="T28" fmla="*/ 293 w 352"/>
                  <a:gd name="T29" fmla="*/ 162 h 352"/>
                  <a:gd name="T30" fmla="*/ 258 w 352"/>
                  <a:gd name="T31" fmla="*/ 26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2" h="352">
                    <a:moveTo>
                      <a:pt x="176" y="0"/>
                    </a:moveTo>
                    <a:cubicBezTo>
                      <a:pt x="79" y="0"/>
                      <a:pt x="0" y="79"/>
                      <a:pt x="0" y="176"/>
                    </a:cubicBezTo>
                    <a:cubicBezTo>
                      <a:pt x="0" y="273"/>
                      <a:pt x="79" y="352"/>
                      <a:pt x="176" y="352"/>
                    </a:cubicBezTo>
                    <a:cubicBezTo>
                      <a:pt x="273" y="352"/>
                      <a:pt x="352" y="273"/>
                      <a:pt x="352" y="176"/>
                    </a:cubicBezTo>
                    <a:cubicBezTo>
                      <a:pt x="352" y="79"/>
                      <a:pt x="273" y="0"/>
                      <a:pt x="176" y="0"/>
                    </a:cubicBezTo>
                    <a:close/>
                    <a:moveTo>
                      <a:pt x="258" y="261"/>
                    </a:moveTo>
                    <a:cubicBezTo>
                      <a:pt x="238" y="280"/>
                      <a:pt x="215" y="291"/>
                      <a:pt x="188" y="294"/>
                    </a:cubicBezTo>
                    <a:cubicBezTo>
                      <a:pt x="153" y="297"/>
                      <a:pt x="122" y="287"/>
                      <a:pt x="96" y="263"/>
                    </a:cubicBezTo>
                    <a:cubicBezTo>
                      <a:pt x="75" y="243"/>
                      <a:pt x="62" y="218"/>
                      <a:pt x="59" y="189"/>
                    </a:cubicBezTo>
                    <a:cubicBezTo>
                      <a:pt x="52" y="127"/>
                      <a:pt x="96" y="69"/>
                      <a:pt x="157" y="60"/>
                    </a:cubicBezTo>
                    <a:cubicBezTo>
                      <a:pt x="163" y="59"/>
                      <a:pt x="169" y="59"/>
                      <a:pt x="175" y="58"/>
                    </a:cubicBezTo>
                    <a:cubicBezTo>
                      <a:pt x="176" y="58"/>
                      <a:pt x="176" y="58"/>
                      <a:pt x="176" y="58"/>
                    </a:cubicBezTo>
                    <a:cubicBezTo>
                      <a:pt x="183" y="59"/>
                      <a:pt x="189" y="59"/>
                      <a:pt x="196" y="60"/>
                    </a:cubicBezTo>
                    <a:cubicBezTo>
                      <a:pt x="227" y="66"/>
                      <a:pt x="253" y="82"/>
                      <a:pt x="272" y="108"/>
                    </a:cubicBezTo>
                    <a:cubicBezTo>
                      <a:pt x="283" y="124"/>
                      <a:pt x="291" y="142"/>
                      <a:pt x="293" y="162"/>
                    </a:cubicBezTo>
                    <a:cubicBezTo>
                      <a:pt x="297" y="200"/>
                      <a:pt x="286" y="234"/>
                      <a:pt x="258" y="261"/>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lIns="96435" tIns="48218" rIns="96435" bIns="48218"/>
              <a:lstStyle/>
              <a:p>
                <a:pPr defTabSz="963930" fontAlgn="auto">
                  <a:lnSpc>
                    <a:spcPct val="150000"/>
                  </a:lnSpc>
                  <a:spcBef>
                    <a:spcPts val="0"/>
                  </a:spcBef>
                  <a:spcAft>
                    <a:spcPts val="0"/>
                  </a:spcAft>
                  <a:defRPr/>
                </a:pPr>
                <a:endParaRPr lang="id-ID" sz="800">
                  <a:latin typeface="+mn-lt"/>
                  <a:ea typeface="+mn-ea"/>
                </a:endParaRPr>
              </a:p>
            </p:txBody>
          </p:sp>
        </p:grpSp>
        <p:sp>
          <p:nvSpPr>
            <p:cNvPr id="15" name="Text Box 10"/>
            <p:cNvSpPr txBox="1">
              <a:spLocks noChangeArrowheads="1"/>
            </p:cNvSpPr>
            <p:nvPr/>
          </p:nvSpPr>
          <p:spPr bwMode="auto">
            <a:xfrm>
              <a:off x="7124653" y="2008885"/>
              <a:ext cx="1605766" cy="800613"/>
            </a:xfrm>
            <a:prstGeom prst="rect">
              <a:avLst/>
            </a:prstGeom>
            <a:noFill/>
            <a:ln w="9525">
              <a:noFill/>
              <a:miter lim="800000"/>
            </a:ln>
          </p:spPr>
          <p:txBody>
            <a:bodyPr lIns="64290" tIns="32145" rIns="64290" bIns="32145">
              <a:spAutoFit/>
            </a:bodyPr>
            <a:lstStyle/>
            <a:p>
              <a:pPr>
                <a:lnSpc>
                  <a:spcPct val="15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7" name="组合 26"/>
          <p:cNvGrpSpPr/>
          <p:nvPr/>
        </p:nvGrpSpPr>
        <p:grpSpPr bwMode="auto">
          <a:xfrm>
            <a:off x="9277789" y="4507015"/>
            <a:ext cx="3018069" cy="1245058"/>
            <a:chOff x="6597339" y="3205806"/>
            <a:chExt cx="2145995" cy="884992"/>
          </a:xfrm>
        </p:grpSpPr>
        <p:grpSp>
          <p:nvGrpSpPr>
            <p:cNvPr id="9" name="Group 92"/>
            <p:cNvGrpSpPr>
              <a:grpSpLocks noChangeAspect="1"/>
            </p:cNvGrpSpPr>
            <p:nvPr/>
          </p:nvGrpSpPr>
          <p:grpSpPr>
            <a:xfrm>
              <a:off x="6597339" y="3205806"/>
              <a:ext cx="432000" cy="432833"/>
              <a:chOff x="4427538" y="3192463"/>
              <a:chExt cx="823913" cy="825500"/>
            </a:xfrm>
            <a:solidFill>
              <a:schemeClr val="accent1"/>
            </a:solidFill>
          </p:grpSpPr>
          <p:sp>
            <p:nvSpPr>
              <p:cNvPr id="10" name="Oval 23"/>
              <p:cNvSpPr>
                <a:spLocks noChangeArrowheads="1"/>
              </p:cNvSpPr>
              <p:nvPr/>
            </p:nvSpPr>
            <p:spPr bwMode="auto">
              <a:xfrm>
                <a:off x="4813301" y="3825875"/>
                <a:ext cx="57150" cy="57150"/>
              </a:xfrm>
              <a:prstGeom prst="ellipse">
                <a:avLst/>
              </a:prstGeom>
              <a:solidFill>
                <a:srgbClr val="EC2D49"/>
              </a:solidFill>
              <a:ln>
                <a:noFill/>
              </a:ln>
              <a:extLst>
                <a:ext uri="{91240B29-F687-4F45-9708-019B960494DF}">
                  <a14:hiddenLine xmlns:a14="http://schemas.microsoft.com/office/drawing/2010/main" w="9525">
                    <a:solidFill>
                      <a:srgbClr val="000000"/>
                    </a:solidFill>
                    <a:round/>
                  </a14:hiddenLine>
                </a:ext>
              </a:extLst>
            </p:spPr>
            <p:txBody>
              <a:bodyPr lIns="96435" tIns="48218" rIns="96435" bIns="48218"/>
              <a:lstStyle/>
              <a:p>
                <a:pPr defTabSz="963930" fontAlgn="auto">
                  <a:lnSpc>
                    <a:spcPct val="150000"/>
                  </a:lnSpc>
                  <a:spcBef>
                    <a:spcPts val="0"/>
                  </a:spcBef>
                  <a:spcAft>
                    <a:spcPts val="0"/>
                  </a:spcAft>
                  <a:defRPr/>
                </a:pPr>
                <a:endParaRPr lang="id-ID" sz="800">
                  <a:latin typeface="+mn-lt"/>
                  <a:ea typeface="+mn-ea"/>
                </a:endParaRPr>
              </a:p>
            </p:txBody>
          </p:sp>
          <p:sp>
            <p:nvSpPr>
              <p:cNvPr id="11" name="Rectangle 24"/>
              <p:cNvSpPr>
                <a:spLocks noChangeArrowheads="1"/>
              </p:cNvSpPr>
              <p:nvPr/>
            </p:nvSpPr>
            <p:spPr bwMode="auto">
              <a:xfrm>
                <a:off x="4784726" y="3352800"/>
                <a:ext cx="115888" cy="15875"/>
              </a:xfrm>
              <a:prstGeom prst="rect">
                <a:avLst/>
              </a:prstGeom>
              <a:solidFill>
                <a:srgbClr val="EC2D4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6435" tIns="48218" rIns="96435" bIns="48218"/>
              <a:lstStyle/>
              <a:p>
                <a:pPr defTabSz="963930" fontAlgn="auto">
                  <a:lnSpc>
                    <a:spcPct val="150000"/>
                  </a:lnSpc>
                  <a:spcBef>
                    <a:spcPts val="0"/>
                  </a:spcBef>
                  <a:spcAft>
                    <a:spcPts val="0"/>
                  </a:spcAft>
                  <a:defRPr/>
                </a:pPr>
                <a:endParaRPr lang="id-ID" sz="800">
                  <a:latin typeface="+mn-lt"/>
                  <a:ea typeface="+mn-ea"/>
                </a:endParaRPr>
              </a:p>
            </p:txBody>
          </p:sp>
          <p:sp>
            <p:nvSpPr>
              <p:cNvPr id="12" name="Freeform 25"/>
              <p:cNvSpPr>
                <a:spLocks noEditPoints="1"/>
              </p:cNvSpPr>
              <p:nvPr/>
            </p:nvSpPr>
            <p:spPr bwMode="auto">
              <a:xfrm>
                <a:off x="4427538" y="3192463"/>
                <a:ext cx="823913" cy="825500"/>
              </a:xfrm>
              <a:custGeom>
                <a:avLst/>
                <a:gdLst>
                  <a:gd name="T0" fmla="*/ 143 w 286"/>
                  <a:gd name="T1" fmla="*/ 0 h 287"/>
                  <a:gd name="T2" fmla="*/ 0 w 286"/>
                  <a:gd name="T3" fmla="*/ 143 h 287"/>
                  <a:gd name="T4" fmla="*/ 143 w 286"/>
                  <a:gd name="T5" fmla="*/ 287 h 287"/>
                  <a:gd name="T6" fmla="*/ 286 w 286"/>
                  <a:gd name="T7" fmla="*/ 143 h 287"/>
                  <a:gd name="T8" fmla="*/ 143 w 286"/>
                  <a:gd name="T9" fmla="*/ 0 h 287"/>
                  <a:gd name="T10" fmla="*/ 201 w 286"/>
                  <a:gd name="T11" fmla="*/ 234 h 287"/>
                  <a:gd name="T12" fmla="*/ 187 w 286"/>
                  <a:gd name="T13" fmla="*/ 248 h 287"/>
                  <a:gd name="T14" fmla="*/ 101 w 286"/>
                  <a:gd name="T15" fmla="*/ 248 h 287"/>
                  <a:gd name="T16" fmla="*/ 87 w 286"/>
                  <a:gd name="T17" fmla="*/ 234 h 287"/>
                  <a:gd name="T18" fmla="*/ 87 w 286"/>
                  <a:gd name="T19" fmla="*/ 60 h 287"/>
                  <a:gd name="T20" fmla="*/ 101 w 286"/>
                  <a:gd name="T21" fmla="*/ 46 h 287"/>
                  <a:gd name="T22" fmla="*/ 187 w 286"/>
                  <a:gd name="T23" fmla="*/ 46 h 287"/>
                  <a:gd name="T24" fmla="*/ 201 w 286"/>
                  <a:gd name="T25" fmla="*/ 60 h 287"/>
                  <a:gd name="T26" fmla="*/ 201 w 286"/>
                  <a:gd name="T27" fmla="*/ 23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287">
                    <a:moveTo>
                      <a:pt x="143" y="0"/>
                    </a:moveTo>
                    <a:cubicBezTo>
                      <a:pt x="64" y="0"/>
                      <a:pt x="0" y="64"/>
                      <a:pt x="0" y="143"/>
                    </a:cubicBezTo>
                    <a:cubicBezTo>
                      <a:pt x="0" y="222"/>
                      <a:pt x="64" y="287"/>
                      <a:pt x="143" y="287"/>
                    </a:cubicBezTo>
                    <a:cubicBezTo>
                      <a:pt x="222" y="287"/>
                      <a:pt x="286" y="222"/>
                      <a:pt x="286" y="143"/>
                    </a:cubicBezTo>
                    <a:cubicBezTo>
                      <a:pt x="286" y="64"/>
                      <a:pt x="222" y="0"/>
                      <a:pt x="143" y="0"/>
                    </a:cubicBezTo>
                    <a:close/>
                    <a:moveTo>
                      <a:pt x="201" y="234"/>
                    </a:moveTo>
                    <a:cubicBezTo>
                      <a:pt x="201" y="242"/>
                      <a:pt x="195" y="248"/>
                      <a:pt x="187" y="248"/>
                    </a:cubicBezTo>
                    <a:cubicBezTo>
                      <a:pt x="101" y="248"/>
                      <a:pt x="101" y="248"/>
                      <a:pt x="101" y="248"/>
                    </a:cubicBezTo>
                    <a:cubicBezTo>
                      <a:pt x="93" y="248"/>
                      <a:pt x="87" y="242"/>
                      <a:pt x="87" y="234"/>
                    </a:cubicBezTo>
                    <a:cubicBezTo>
                      <a:pt x="87" y="60"/>
                      <a:pt x="87" y="60"/>
                      <a:pt x="87" y="60"/>
                    </a:cubicBezTo>
                    <a:cubicBezTo>
                      <a:pt x="87" y="52"/>
                      <a:pt x="93" y="46"/>
                      <a:pt x="101" y="46"/>
                    </a:cubicBezTo>
                    <a:cubicBezTo>
                      <a:pt x="187" y="46"/>
                      <a:pt x="187" y="46"/>
                      <a:pt x="187" y="46"/>
                    </a:cubicBezTo>
                    <a:cubicBezTo>
                      <a:pt x="195" y="46"/>
                      <a:pt x="201" y="52"/>
                      <a:pt x="201" y="60"/>
                    </a:cubicBezTo>
                    <a:lnTo>
                      <a:pt x="201" y="234"/>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lIns="96435" tIns="48218" rIns="96435" bIns="48218"/>
              <a:lstStyle/>
              <a:p>
                <a:pPr defTabSz="963930" fontAlgn="auto">
                  <a:lnSpc>
                    <a:spcPct val="150000"/>
                  </a:lnSpc>
                  <a:spcBef>
                    <a:spcPts val="0"/>
                  </a:spcBef>
                  <a:spcAft>
                    <a:spcPts val="0"/>
                  </a:spcAft>
                  <a:defRPr/>
                </a:pPr>
                <a:endParaRPr lang="id-ID" sz="800">
                  <a:latin typeface="+mn-lt"/>
                  <a:ea typeface="+mn-ea"/>
                </a:endParaRPr>
              </a:p>
            </p:txBody>
          </p:sp>
          <p:sp>
            <p:nvSpPr>
              <p:cNvPr id="13" name="Oval 26"/>
              <p:cNvSpPr>
                <a:spLocks noChangeArrowheads="1"/>
              </p:cNvSpPr>
              <p:nvPr/>
            </p:nvSpPr>
            <p:spPr bwMode="auto">
              <a:xfrm>
                <a:off x="4926013" y="3351213"/>
                <a:ext cx="22225" cy="19050"/>
              </a:xfrm>
              <a:prstGeom prst="ellipse">
                <a:avLst/>
              </a:prstGeom>
              <a:solidFill>
                <a:srgbClr val="EC2D49"/>
              </a:solidFill>
              <a:ln>
                <a:noFill/>
              </a:ln>
              <a:extLst>
                <a:ext uri="{91240B29-F687-4F45-9708-019B960494DF}">
                  <a14:hiddenLine xmlns:a14="http://schemas.microsoft.com/office/drawing/2010/main" w="9525">
                    <a:solidFill>
                      <a:srgbClr val="000000"/>
                    </a:solidFill>
                    <a:round/>
                  </a14:hiddenLine>
                </a:ext>
              </a:extLst>
            </p:spPr>
            <p:txBody>
              <a:bodyPr lIns="96435" tIns="48218" rIns="96435" bIns="48218"/>
              <a:lstStyle/>
              <a:p>
                <a:pPr defTabSz="963930" fontAlgn="auto">
                  <a:lnSpc>
                    <a:spcPct val="150000"/>
                  </a:lnSpc>
                  <a:spcBef>
                    <a:spcPts val="0"/>
                  </a:spcBef>
                  <a:spcAft>
                    <a:spcPts val="0"/>
                  </a:spcAft>
                  <a:defRPr/>
                </a:pPr>
                <a:endParaRPr lang="id-ID" sz="800">
                  <a:latin typeface="+mn-lt"/>
                  <a:ea typeface="+mn-ea"/>
                </a:endParaRPr>
              </a:p>
            </p:txBody>
          </p:sp>
          <p:sp>
            <p:nvSpPr>
              <p:cNvPr id="14" name="Rectangle 27"/>
              <p:cNvSpPr>
                <a:spLocks noChangeArrowheads="1"/>
              </p:cNvSpPr>
              <p:nvPr/>
            </p:nvSpPr>
            <p:spPr bwMode="auto">
              <a:xfrm>
                <a:off x="4710113" y="3397250"/>
                <a:ext cx="265113" cy="400050"/>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6435" tIns="48218" rIns="96435" bIns="48218"/>
              <a:lstStyle/>
              <a:p>
                <a:pPr defTabSz="963930" fontAlgn="auto">
                  <a:lnSpc>
                    <a:spcPct val="150000"/>
                  </a:lnSpc>
                  <a:spcBef>
                    <a:spcPts val="0"/>
                  </a:spcBef>
                  <a:spcAft>
                    <a:spcPts val="0"/>
                  </a:spcAft>
                  <a:defRPr/>
                </a:pPr>
                <a:endParaRPr lang="id-ID" sz="800">
                  <a:latin typeface="+mn-lt"/>
                  <a:ea typeface="+mn-ea"/>
                </a:endParaRPr>
              </a:p>
            </p:txBody>
          </p:sp>
        </p:grpSp>
        <p:sp>
          <p:nvSpPr>
            <p:cNvPr id="16" name="Text Box 10"/>
            <p:cNvSpPr txBox="1">
              <a:spLocks noChangeArrowheads="1"/>
            </p:cNvSpPr>
            <p:nvPr/>
          </p:nvSpPr>
          <p:spPr bwMode="auto">
            <a:xfrm>
              <a:off x="7137012" y="3289902"/>
              <a:ext cx="1606322" cy="800896"/>
            </a:xfrm>
            <a:prstGeom prst="rect">
              <a:avLst/>
            </a:prstGeom>
            <a:noFill/>
            <a:ln w="9525">
              <a:noFill/>
              <a:miter lim="800000"/>
            </a:ln>
          </p:spPr>
          <p:txBody>
            <a:bodyPr lIns="64290" tIns="32145" rIns="64290" bIns="32145">
              <a:spAutoFit/>
            </a:bodyPr>
            <a:lstStyle/>
            <a:p>
              <a:pPr>
                <a:lnSpc>
                  <a:spcPct val="15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8" name="组合 27"/>
          <p:cNvGrpSpPr/>
          <p:nvPr/>
        </p:nvGrpSpPr>
        <p:grpSpPr bwMode="auto">
          <a:xfrm>
            <a:off x="265998" y="2783676"/>
            <a:ext cx="3093967" cy="1158393"/>
            <a:chOff x="189578" y="1980213"/>
            <a:chExt cx="2200182" cy="823835"/>
          </a:xfrm>
        </p:grpSpPr>
        <p:sp>
          <p:nvSpPr>
            <p:cNvPr id="34831" name="Freeform 31"/>
            <p:cNvSpPr>
              <a:spLocks noChangeAspect="1" noEditPoints="1"/>
            </p:cNvSpPr>
            <p:nvPr/>
          </p:nvSpPr>
          <p:spPr bwMode="auto">
            <a:xfrm>
              <a:off x="1957760" y="1980213"/>
              <a:ext cx="432000" cy="432851"/>
            </a:xfrm>
            <a:custGeom>
              <a:avLst/>
              <a:gdLst>
                <a:gd name="T0" fmla="*/ 216000 w 280"/>
                <a:gd name="T1" fmla="*/ 0 h 280"/>
                <a:gd name="T2" fmla="*/ 0 w 280"/>
                <a:gd name="T3" fmla="*/ 216426 h 280"/>
                <a:gd name="T4" fmla="*/ 216000 w 280"/>
                <a:gd name="T5" fmla="*/ 432851 h 280"/>
                <a:gd name="T6" fmla="*/ 432000 w 280"/>
                <a:gd name="T7" fmla="*/ 216426 h 280"/>
                <a:gd name="T8" fmla="*/ 216000 w 280"/>
                <a:gd name="T9" fmla="*/ 0 h 280"/>
                <a:gd name="T10" fmla="*/ 285429 w 280"/>
                <a:gd name="T11" fmla="*/ 106667 h 280"/>
                <a:gd name="T12" fmla="*/ 325543 w 280"/>
                <a:gd name="T13" fmla="*/ 146860 h 280"/>
                <a:gd name="T14" fmla="*/ 285429 w 280"/>
                <a:gd name="T15" fmla="*/ 188599 h 280"/>
                <a:gd name="T16" fmla="*/ 268457 w 280"/>
                <a:gd name="T17" fmla="*/ 183962 h 280"/>
                <a:gd name="T18" fmla="*/ 243771 w 280"/>
                <a:gd name="T19" fmla="*/ 146860 h 280"/>
                <a:gd name="T20" fmla="*/ 285429 w 280"/>
                <a:gd name="T21" fmla="*/ 106667 h 280"/>
                <a:gd name="T22" fmla="*/ 217543 w 280"/>
                <a:gd name="T23" fmla="*/ 148406 h 280"/>
                <a:gd name="T24" fmla="*/ 257657 w 280"/>
                <a:gd name="T25" fmla="*/ 190145 h 280"/>
                <a:gd name="T26" fmla="*/ 217543 w 280"/>
                <a:gd name="T27" fmla="*/ 230339 h 280"/>
                <a:gd name="T28" fmla="*/ 177429 w 280"/>
                <a:gd name="T29" fmla="*/ 190145 h 280"/>
                <a:gd name="T30" fmla="*/ 217543 w 280"/>
                <a:gd name="T31" fmla="*/ 148406 h 280"/>
                <a:gd name="T32" fmla="*/ 146571 w 280"/>
                <a:gd name="T33" fmla="*/ 106667 h 280"/>
                <a:gd name="T34" fmla="*/ 186686 w 280"/>
                <a:gd name="T35" fmla="*/ 146860 h 280"/>
                <a:gd name="T36" fmla="*/ 186686 w 280"/>
                <a:gd name="T37" fmla="*/ 149952 h 280"/>
                <a:gd name="T38" fmla="*/ 168171 w 280"/>
                <a:gd name="T39" fmla="*/ 182416 h 280"/>
                <a:gd name="T40" fmla="*/ 146571 w 280"/>
                <a:gd name="T41" fmla="*/ 188599 h 280"/>
                <a:gd name="T42" fmla="*/ 104914 w 280"/>
                <a:gd name="T43" fmla="*/ 146860 h 280"/>
                <a:gd name="T44" fmla="*/ 146571 w 280"/>
                <a:gd name="T45" fmla="*/ 106667 h 280"/>
                <a:gd name="T46" fmla="*/ 138857 w 280"/>
                <a:gd name="T47" fmla="*/ 298358 h 280"/>
                <a:gd name="T48" fmla="*/ 80229 w 280"/>
                <a:gd name="T49" fmla="*/ 287537 h 280"/>
                <a:gd name="T50" fmla="*/ 77143 w 280"/>
                <a:gd name="T51" fmla="*/ 285991 h 280"/>
                <a:gd name="T52" fmla="*/ 77143 w 280"/>
                <a:gd name="T53" fmla="*/ 285991 h 280"/>
                <a:gd name="T54" fmla="*/ 77143 w 280"/>
                <a:gd name="T55" fmla="*/ 242706 h 280"/>
                <a:gd name="T56" fmla="*/ 129600 w 280"/>
                <a:gd name="T57" fmla="*/ 191691 h 280"/>
                <a:gd name="T58" fmla="*/ 163543 w 280"/>
                <a:gd name="T59" fmla="*/ 191691 h 280"/>
                <a:gd name="T60" fmla="*/ 166629 w 280"/>
                <a:gd name="T61" fmla="*/ 191691 h 280"/>
                <a:gd name="T62" fmla="*/ 182057 w 280"/>
                <a:gd name="T63" fmla="*/ 225701 h 280"/>
                <a:gd name="T64" fmla="*/ 138857 w 280"/>
                <a:gd name="T65" fmla="*/ 285991 h 280"/>
                <a:gd name="T66" fmla="*/ 138857 w 280"/>
                <a:gd name="T67" fmla="*/ 298358 h 280"/>
                <a:gd name="T68" fmla="*/ 286971 w 280"/>
                <a:gd name="T69" fmla="*/ 327730 h 280"/>
                <a:gd name="T70" fmla="*/ 286971 w 280"/>
                <a:gd name="T71" fmla="*/ 327730 h 280"/>
                <a:gd name="T72" fmla="*/ 283886 w 280"/>
                <a:gd name="T73" fmla="*/ 329276 h 280"/>
                <a:gd name="T74" fmla="*/ 222171 w 280"/>
                <a:gd name="T75" fmla="*/ 340097 h 280"/>
                <a:gd name="T76" fmla="*/ 151200 w 280"/>
                <a:gd name="T77" fmla="*/ 329276 h 280"/>
                <a:gd name="T78" fmla="*/ 148114 w 280"/>
                <a:gd name="T79" fmla="*/ 327730 h 280"/>
                <a:gd name="T80" fmla="*/ 148114 w 280"/>
                <a:gd name="T81" fmla="*/ 327730 h 280"/>
                <a:gd name="T82" fmla="*/ 148114 w 280"/>
                <a:gd name="T83" fmla="*/ 285991 h 280"/>
                <a:gd name="T84" fmla="*/ 200571 w 280"/>
                <a:gd name="T85" fmla="*/ 233430 h 280"/>
                <a:gd name="T86" fmla="*/ 234514 w 280"/>
                <a:gd name="T87" fmla="*/ 233430 h 280"/>
                <a:gd name="T88" fmla="*/ 286971 w 280"/>
                <a:gd name="T89" fmla="*/ 285991 h 280"/>
                <a:gd name="T90" fmla="*/ 286971 w 280"/>
                <a:gd name="T91" fmla="*/ 327730 h 280"/>
                <a:gd name="T92" fmla="*/ 354857 w 280"/>
                <a:gd name="T93" fmla="*/ 285991 h 280"/>
                <a:gd name="T94" fmla="*/ 354857 w 280"/>
                <a:gd name="T95" fmla="*/ 285991 h 280"/>
                <a:gd name="T96" fmla="*/ 351771 w 280"/>
                <a:gd name="T97" fmla="*/ 287537 h 280"/>
                <a:gd name="T98" fmla="*/ 296229 w 280"/>
                <a:gd name="T99" fmla="*/ 298358 h 280"/>
                <a:gd name="T100" fmla="*/ 296229 w 280"/>
                <a:gd name="T101" fmla="*/ 285991 h 280"/>
                <a:gd name="T102" fmla="*/ 253029 w 280"/>
                <a:gd name="T103" fmla="*/ 225701 h 280"/>
                <a:gd name="T104" fmla="*/ 268457 w 280"/>
                <a:gd name="T105" fmla="*/ 191691 h 280"/>
                <a:gd name="T106" fmla="*/ 302400 w 280"/>
                <a:gd name="T107" fmla="*/ 191691 h 280"/>
                <a:gd name="T108" fmla="*/ 354857 w 280"/>
                <a:gd name="T109" fmla="*/ 242706 h 280"/>
                <a:gd name="T110" fmla="*/ 354857 w 280"/>
                <a:gd name="T111" fmla="*/ 285991 h 28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280" h="280">
                  <a:moveTo>
                    <a:pt x="140" y="0"/>
                  </a:moveTo>
                  <a:cubicBezTo>
                    <a:pt x="62" y="0"/>
                    <a:pt x="0" y="62"/>
                    <a:pt x="0" y="140"/>
                  </a:cubicBezTo>
                  <a:cubicBezTo>
                    <a:pt x="0" y="217"/>
                    <a:pt x="62" y="280"/>
                    <a:pt x="140" y="280"/>
                  </a:cubicBezTo>
                  <a:cubicBezTo>
                    <a:pt x="217" y="280"/>
                    <a:pt x="280" y="217"/>
                    <a:pt x="280" y="140"/>
                  </a:cubicBezTo>
                  <a:cubicBezTo>
                    <a:pt x="280" y="62"/>
                    <a:pt x="217" y="0"/>
                    <a:pt x="140" y="0"/>
                  </a:cubicBezTo>
                  <a:close/>
                  <a:moveTo>
                    <a:pt x="185" y="69"/>
                  </a:moveTo>
                  <a:cubicBezTo>
                    <a:pt x="199" y="69"/>
                    <a:pt x="211" y="81"/>
                    <a:pt x="211" y="95"/>
                  </a:cubicBezTo>
                  <a:cubicBezTo>
                    <a:pt x="211" y="110"/>
                    <a:pt x="199" y="122"/>
                    <a:pt x="185" y="122"/>
                  </a:cubicBezTo>
                  <a:cubicBezTo>
                    <a:pt x="181" y="122"/>
                    <a:pt x="177" y="121"/>
                    <a:pt x="174" y="119"/>
                  </a:cubicBezTo>
                  <a:cubicBezTo>
                    <a:pt x="173" y="109"/>
                    <a:pt x="167" y="100"/>
                    <a:pt x="158" y="95"/>
                  </a:cubicBezTo>
                  <a:cubicBezTo>
                    <a:pt x="159" y="81"/>
                    <a:pt x="170" y="69"/>
                    <a:pt x="185" y="69"/>
                  </a:cubicBezTo>
                  <a:close/>
                  <a:moveTo>
                    <a:pt x="141" y="96"/>
                  </a:moveTo>
                  <a:cubicBezTo>
                    <a:pt x="156" y="96"/>
                    <a:pt x="167" y="108"/>
                    <a:pt x="167" y="123"/>
                  </a:cubicBezTo>
                  <a:cubicBezTo>
                    <a:pt x="167" y="137"/>
                    <a:pt x="156" y="149"/>
                    <a:pt x="141" y="149"/>
                  </a:cubicBezTo>
                  <a:cubicBezTo>
                    <a:pt x="127" y="149"/>
                    <a:pt x="115" y="137"/>
                    <a:pt x="115" y="123"/>
                  </a:cubicBezTo>
                  <a:cubicBezTo>
                    <a:pt x="115" y="108"/>
                    <a:pt x="127" y="96"/>
                    <a:pt x="141" y="96"/>
                  </a:cubicBezTo>
                  <a:close/>
                  <a:moveTo>
                    <a:pt x="95" y="69"/>
                  </a:moveTo>
                  <a:cubicBezTo>
                    <a:pt x="109" y="69"/>
                    <a:pt x="121" y="81"/>
                    <a:pt x="121" y="95"/>
                  </a:cubicBezTo>
                  <a:cubicBezTo>
                    <a:pt x="121" y="96"/>
                    <a:pt x="121" y="96"/>
                    <a:pt x="121" y="97"/>
                  </a:cubicBezTo>
                  <a:cubicBezTo>
                    <a:pt x="115" y="102"/>
                    <a:pt x="110" y="109"/>
                    <a:pt x="109" y="118"/>
                  </a:cubicBezTo>
                  <a:cubicBezTo>
                    <a:pt x="105" y="120"/>
                    <a:pt x="100" y="122"/>
                    <a:pt x="95" y="122"/>
                  </a:cubicBezTo>
                  <a:cubicBezTo>
                    <a:pt x="80" y="122"/>
                    <a:pt x="68" y="110"/>
                    <a:pt x="68" y="95"/>
                  </a:cubicBezTo>
                  <a:cubicBezTo>
                    <a:pt x="68" y="81"/>
                    <a:pt x="80" y="69"/>
                    <a:pt x="95" y="69"/>
                  </a:cubicBezTo>
                  <a:close/>
                  <a:moveTo>
                    <a:pt x="90" y="193"/>
                  </a:moveTo>
                  <a:cubicBezTo>
                    <a:pt x="79" y="192"/>
                    <a:pt x="66" y="190"/>
                    <a:pt x="52" y="186"/>
                  </a:cubicBezTo>
                  <a:cubicBezTo>
                    <a:pt x="50" y="185"/>
                    <a:pt x="50" y="185"/>
                    <a:pt x="50" y="185"/>
                  </a:cubicBezTo>
                  <a:cubicBezTo>
                    <a:pt x="50" y="185"/>
                    <a:pt x="50" y="185"/>
                    <a:pt x="50" y="185"/>
                  </a:cubicBezTo>
                  <a:cubicBezTo>
                    <a:pt x="50" y="157"/>
                    <a:pt x="50" y="157"/>
                    <a:pt x="50" y="157"/>
                  </a:cubicBezTo>
                  <a:cubicBezTo>
                    <a:pt x="50" y="139"/>
                    <a:pt x="65" y="124"/>
                    <a:pt x="84" y="124"/>
                  </a:cubicBezTo>
                  <a:cubicBezTo>
                    <a:pt x="106" y="124"/>
                    <a:pt x="106" y="124"/>
                    <a:pt x="106" y="124"/>
                  </a:cubicBezTo>
                  <a:cubicBezTo>
                    <a:pt x="107" y="124"/>
                    <a:pt x="108" y="124"/>
                    <a:pt x="108" y="124"/>
                  </a:cubicBezTo>
                  <a:cubicBezTo>
                    <a:pt x="109" y="132"/>
                    <a:pt x="113" y="140"/>
                    <a:pt x="118" y="146"/>
                  </a:cubicBezTo>
                  <a:cubicBezTo>
                    <a:pt x="102" y="151"/>
                    <a:pt x="90" y="166"/>
                    <a:pt x="90" y="185"/>
                  </a:cubicBezTo>
                  <a:lnTo>
                    <a:pt x="90" y="193"/>
                  </a:lnTo>
                  <a:close/>
                  <a:moveTo>
                    <a:pt x="186" y="212"/>
                  </a:moveTo>
                  <a:cubicBezTo>
                    <a:pt x="186" y="212"/>
                    <a:pt x="186" y="212"/>
                    <a:pt x="186" y="212"/>
                  </a:cubicBezTo>
                  <a:cubicBezTo>
                    <a:pt x="184" y="213"/>
                    <a:pt x="184" y="213"/>
                    <a:pt x="184" y="213"/>
                  </a:cubicBezTo>
                  <a:cubicBezTo>
                    <a:pt x="183" y="213"/>
                    <a:pt x="169" y="220"/>
                    <a:pt x="144" y="220"/>
                  </a:cubicBezTo>
                  <a:cubicBezTo>
                    <a:pt x="131" y="220"/>
                    <a:pt x="116" y="218"/>
                    <a:pt x="98" y="213"/>
                  </a:cubicBezTo>
                  <a:cubicBezTo>
                    <a:pt x="96" y="212"/>
                    <a:pt x="96" y="212"/>
                    <a:pt x="96" y="212"/>
                  </a:cubicBezTo>
                  <a:cubicBezTo>
                    <a:pt x="96" y="212"/>
                    <a:pt x="96" y="212"/>
                    <a:pt x="96" y="212"/>
                  </a:cubicBezTo>
                  <a:cubicBezTo>
                    <a:pt x="96" y="185"/>
                    <a:pt x="96" y="185"/>
                    <a:pt x="96" y="185"/>
                  </a:cubicBezTo>
                  <a:cubicBezTo>
                    <a:pt x="96" y="166"/>
                    <a:pt x="111" y="151"/>
                    <a:pt x="130" y="151"/>
                  </a:cubicBezTo>
                  <a:cubicBezTo>
                    <a:pt x="152" y="151"/>
                    <a:pt x="152" y="151"/>
                    <a:pt x="152" y="151"/>
                  </a:cubicBezTo>
                  <a:cubicBezTo>
                    <a:pt x="171" y="151"/>
                    <a:pt x="186" y="166"/>
                    <a:pt x="186" y="185"/>
                  </a:cubicBezTo>
                  <a:lnTo>
                    <a:pt x="186" y="212"/>
                  </a:lnTo>
                  <a:close/>
                  <a:moveTo>
                    <a:pt x="230" y="185"/>
                  </a:moveTo>
                  <a:cubicBezTo>
                    <a:pt x="230" y="185"/>
                    <a:pt x="230" y="185"/>
                    <a:pt x="230" y="185"/>
                  </a:cubicBezTo>
                  <a:cubicBezTo>
                    <a:pt x="228" y="186"/>
                    <a:pt x="228" y="186"/>
                    <a:pt x="228" y="186"/>
                  </a:cubicBezTo>
                  <a:cubicBezTo>
                    <a:pt x="227" y="186"/>
                    <a:pt x="214" y="192"/>
                    <a:pt x="192" y="193"/>
                  </a:cubicBezTo>
                  <a:cubicBezTo>
                    <a:pt x="192" y="185"/>
                    <a:pt x="192" y="185"/>
                    <a:pt x="192" y="185"/>
                  </a:cubicBezTo>
                  <a:cubicBezTo>
                    <a:pt x="192" y="166"/>
                    <a:pt x="180" y="151"/>
                    <a:pt x="164" y="146"/>
                  </a:cubicBezTo>
                  <a:cubicBezTo>
                    <a:pt x="170" y="140"/>
                    <a:pt x="173" y="132"/>
                    <a:pt x="174" y="124"/>
                  </a:cubicBezTo>
                  <a:cubicBezTo>
                    <a:pt x="196" y="124"/>
                    <a:pt x="196" y="124"/>
                    <a:pt x="196" y="124"/>
                  </a:cubicBezTo>
                  <a:cubicBezTo>
                    <a:pt x="215" y="124"/>
                    <a:pt x="230" y="139"/>
                    <a:pt x="230" y="157"/>
                  </a:cubicBezTo>
                  <a:lnTo>
                    <a:pt x="230" y="185"/>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lIns="96435" tIns="48218" rIns="96435" bIns="48218"/>
            <a:lstStyle/>
            <a:p>
              <a:endParaRPr lang="zh-CN" altLang="en-US"/>
            </a:p>
          </p:txBody>
        </p:sp>
        <p:sp>
          <p:nvSpPr>
            <p:cNvPr id="19" name="Text Box 10"/>
            <p:cNvSpPr txBox="1">
              <a:spLocks noChangeArrowheads="1"/>
            </p:cNvSpPr>
            <p:nvPr/>
          </p:nvSpPr>
          <p:spPr bwMode="auto">
            <a:xfrm>
              <a:off x="189578" y="2018315"/>
              <a:ext cx="1677498" cy="785733"/>
            </a:xfrm>
            <a:prstGeom prst="rect">
              <a:avLst/>
            </a:prstGeom>
            <a:noFill/>
            <a:ln w="9525">
              <a:noFill/>
              <a:miter lim="800000"/>
            </a:ln>
          </p:spPr>
          <p:txBody>
            <a:bodyPr wrap="square" lIns="64290" tIns="32145" rIns="64290" bIns="32145">
              <a:spAutoFit/>
            </a:bodyPr>
            <a:lstStyle/>
            <a:p>
              <a:pPr>
                <a:lnSpc>
                  <a:spcPct val="15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9" name="组合 28"/>
          <p:cNvGrpSpPr/>
          <p:nvPr/>
        </p:nvGrpSpPr>
        <p:grpSpPr bwMode="auto">
          <a:xfrm>
            <a:off x="265998" y="4502550"/>
            <a:ext cx="3093967" cy="1224969"/>
            <a:chOff x="189578" y="3201419"/>
            <a:chExt cx="2200182" cy="872107"/>
          </a:xfrm>
        </p:grpSpPr>
        <p:sp>
          <p:nvSpPr>
            <p:cNvPr id="34829" name="Freeform 45"/>
            <p:cNvSpPr>
              <a:spLocks noChangeAspect="1" noEditPoints="1"/>
            </p:cNvSpPr>
            <p:nvPr/>
          </p:nvSpPr>
          <p:spPr bwMode="auto">
            <a:xfrm>
              <a:off x="1957760" y="3201419"/>
              <a:ext cx="432000" cy="432698"/>
            </a:xfrm>
            <a:custGeom>
              <a:avLst/>
              <a:gdLst>
                <a:gd name="T0" fmla="*/ 0 w 342"/>
                <a:gd name="T1" fmla="*/ 216349 h 342"/>
                <a:gd name="T2" fmla="*/ 432000 w 342"/>
                <a:gd name="T3" fmla="*/ 216349 h 342"/>
                <a:gd name="T4" fmla="*/ 60632 w 342"/>
                <a:gd name="T5" fmla="*/ 177128 h 342"/>
                <a:gd name="T6" fmla="*/ 136421 w 342"/>
                <a:gd name="T7" fmla="*/ 207493 h 342"/>
                <a:gd name="T8" fmla="*/ 60632 w 342"/>
                <a:gd name="T9" fmla="*/ 177128 h 342"/>
                <a:gd name="T10" fmla="*/ 137684 w 342"/>
                <a:gd name="T11" fmla="*/ 216349 h 342"/>
                <a:gd name="T12" fmla="*/ 83368 w 342"/>
                <a:gd name="T13" fmla="*/ 264427 h 342"/>
                <a:gd name="T14" fmla="*/ 120000 w 342"/>
                <a:gd name="T15" fmla="*/ 358051 h 342"/>
                <a:gd name="T16" fmla="*/ 120000 w 342"/>
                <a:gd name="T17" fmla="*/ 309974 h 342"/>
                <a:gd name="T18" fmla="*/ 120000 w 342"/>
                <a:gd name="T19" fmla="*/ 358051 h 342"/>
                <a:gd name="T20" fmla="*/ 84632 w 342"/>
                <a:gd name="T21" fmla="*/ 273283 h 342"/>
                <a:gd name="T22" fmla="*/ 144000 w 342"/>
                <a:gd name="T23" fmla="*/ 302383 h 342"/>
                <a:gd name="T24" fmla="*/ 213474 w 342"/>
                <a:gd name="T25" fmla="*/ 302383 h 342"/>
                <a:gd name="T26" fmla="*/ 151579 w 342"/>
                <a:gd name="T27" fmla="*/ 273283 h 342"/>
                <a:gd name="T28" fmla="*/ 213474 w 342"/>
                <a:gd name="T29" fmla="*/ 302383 h 342"/>
                <a:gd name="T30" fmla="*/ 150316 w 342"/>
                <a:gd name="T31" fmla="*/ 264427 h 342"/>
                <a:gd name="T32" fmla="*/ 221053 w 342"/>
                <a:gd name="T33" fmla="*/ 216349 h 342"/>
                <a:gd name="T34" fmla="*/ 146526 w 342"/>
                <a:gd name="T35" fmla="*/ 207493 h 342"/>
                <a:gd name="T36" fmla="*/ 223579 w 342"/>
                <a:gd name="T37" fmla="*/ 177128 h 342"/>
                <a:gd name="T38" fmla="*/ 146526 w 342"/>
                <a:gd name="T39" fmla="*/ 207493 h 342"/>
                <a:gd name="T40" fmla="*/ 223579 w 342"/>
                <a:gd name="T41" fmla="*/ 334012 h 342"/>
                <a:gd name="T42" fmla="*/ 271579 w 342"/>
                <a:gd name="T43" fmla="*/ 334012 h 342"/>
                <a:gd name="T44" fmla="*/ 274105 w 342"/>
                <a:gd name="T45" fmla="*/ 302383 h 342"/>
                <a:gd name="T46" fmla="*/ 224842 w 342"/>
                <a:gd name="T47" fmla="*/ 273283 h 342"/>
                <a:gd name="T48" fmla="*/ 274105 w 342"/>
                <a:gd name="T49" fmla="*/ 302383 h 342"/>
                <a:gd name="T50" fmla="*/ 226105 w 342"/>
                <a:gd name="T51" fmla="*/ 264427 h 342"/>
                <a:gd name="T52" fmla="*/ 296842 w 342"/>
                <a:gd name="T53" fmla="*/ 216349 h 342"/>
                <a:gd name="T54" fmla="*/ 357474 w 342"/>
                <a:gd name="T55" fmla="*/ 159415 h 342"/>
                <a:gd name="T56" fmla="*/ 304421 w 342"/>
                <a:gd name="T57" fmla="*/ 188515 h 342"/>
                <a:gd name="T58" fmla="*/ 229895 w 342"/>
                <a:gd name="T59" fmla="*/ 207493 h 342"/>
                <a:gd name="T60" fmla="*/ 277895 w 342"/>
                <a:gd name="T61" fmla="*/ 177128 h 342"/>
                <a:gd name="T62" fmla="*/ 318316 w 342"/>
                <a:gd name="T63" fmla="*/ 135376 h 342"/>
                <a:gd name="T64" fmla="*/ 328421 w 342"/>
                <a:gd name="T65" fmla="*/ 130315 h 342"/>
                <a:gd name="T66" fmla="*/ 357474 w 342"/>
                <a:gd name="T67" fmla="*/ 159415 h 34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342" h="342">
                  <a:moveTo>
                    <a:pt x="171" y="0"/>
                  </a:moveTo>
                  <a:cubicBezTo>
                    <a:pt x="76" y="0"/>
                    <a:pt x="0" y="77"/>
                    <a:pt x="0" y="171"/>
                  </a:cubicBezTo>
                  <a:cubicBezTo>
                    <a:pt x="0" y="266"/>
                    <a:pt x="76" y="342"/>
                    <a:pt x="171" y="342"/>
                  </a:cubicBezTo>
                  <a:cubicBezTo>
                    <a:pt x="265" y="342"/>
                    <a:pt x="342" y="266"/>
                    <a:pt x="342" y="171"/>
                  </a:cubicBezTo>
                  <a:cubicBezTo>
                    <a:pt x="342" y="77"/>
                    <a:pt x="265" y="0"/>
                    <a:pt x="171" y="0"/>
                  </a:cubicBezTo>
                  <a:close/>
                  <a:moveTo>
                    <a:pt x="48" y="140"/>
                  </a:moveTo>
                  <a:cubicBezTo>
                    <a:pt x="106" y="140"/>
                    <a:pt x="106" y="140"/>
                    <a:pt x="106" y="140"/>
                  </a:cubicBezTo>
                  <a:cubicBezTo>
                    <a:pt x="108" y="164"/>
                    <a:pt x="108" y="164"/>
                    <a:pt x="108" y="164"/>
                  </a:cubicBezTo>
                  <a:cubicBezTo>
                    <a:pt x="54" y="164"/>
                    <a:pt x="54" y="164"/>
                    <a:pt x="54" y="164"/>
                  </a:cubicBezTo>
                  <a:lnTo>
                    <a:pt x="48" y="140"/>
                  </a:lnTo>
                  <a:close/>
                  <a:moveTo>
                    <a:pt x="56" y="171"/>
                  </a:moveTo>
                  <a:cubicBezTo>
                    <a:pt x="109" y="171"/>
                    <a:pt x="109" y="171"/>
                    <a:pt x="109" y="171"/>
                  </a:cubicBezTo>
                  <a:cubicBezTo>
                    <a:pt x="112" y="209"/>
                    <a:pt x="112" y="209"/>
                    <a:pt x="112" y="209"/>
                  </a:cubicBezTo>
                  <a:cubicBezTo>
                    <a:pt x="66" y="209"/>
                    <a:pt x="66" y="209"/>
                    <a:pt x="66" y="209"/>
                  </a:cubicBezTo>
                  <a:lnTo>
                    <a:pt x="56" y="171"/>
                  </a:lnTo>
                  <a:close/>
                  <a:moveTo>
                    <a:pt x="95" y="283"/>
                  </a:moveTo>
                  <a:cubicBezTo>
                    <a:pt x="85" y="283"/>
                    <a:pt x="76" y="275"/>
                    <a:pt x="76" y="264"/>
                  </a:cubicBezTo>
                  <a:cubicBezTo>
                    <a:pt x="76" y="254"/>
                    <a:pt x="85" y="245"/>
                    <a:pt x="95" y="245"/>
                  </a:cubicBezTo>
                  <a:cubicBezTo>
                    <a:pt x="106" y="245"/>
                    <a:pt x="114" y="254"/>
                    <a:pt x="114" y="264"/>
                  </a:cubicBezTo>
                  <a:cubicBezTo>
                    <a:pt x="114" y="275"/>
                    <a:pt x="106" y="283"/>
                    <a:pt x="95" y="283"/>
                  </a:cubicBezTo>
                  <a:close/>
                  <a:moveTo>
                    <a:pt x="73" y="239"/>
                  </a:moveTo>
                  <a:cubicBezTo>
                    <a:pt x="67" y="216"/>
                    <a:pt x="67" y="216"/>
                    <a:pt x="67" y="216"/>
                  </a:cubicBezTo>
                  <a:cubicBezTo>
                    <a:pt x="113" y="216"/>
                    <a:pt x="113" y="216"/>
                    <a:pt x="113" y="216"/>
                  </a:cubicBezTo>
                  <a:cubicBezTo>
                    <a:pt x="114" y="239"/>
                    <a:pt x="114" y="239"/>
                    <a:pt x="114" y="239"/>
                  </a:cubicBezTo>
                  <a:lnTo>
                    <a:pt x="73" y="239"/>
                  </a:lnTo>
                  <a:close/>
                  <a:moveTo>
                    <a:pt x="169" y="239"/>
                  </a:moveTo>
                  <a:cubicBezTo>
                    <a:pt x="122" y="239"/>
                    <a:pt x="122" y="239"/>
                    <a:pt x="122" y="239"/>
                  </a:cubicBezTo>
                  <a:cubicBezTo>
                    <a:pt x="120" y="216"/>
                    <a:pt x="120" y="216"/>
                    <a:pt x="120" y="216"/>
                  </a:cubicBezTo>
                  <a:cubicBezTo>
                    <a:pt x="171" y="216"/>
                    <a:pt x="171" y="216"/>
                    <a:pt x="171" y="216"/>
                  </a:cubicBezTo>
                  <a:lnTo>
                    <a:pt x="169" y="239"/>
                  </a:lnTo>
                  <a:close/>
                  <a:moveTo>
                    <a:pt x="171" y="209"/>
                  </a:moveTo>
                  <a:cubicBezTo>
                    <a:pt x="119" y="209"/>
                    <a:pt x="119" y="209"/>
                    <a:pt x="119" y="209"/>
                  </a:cubicBezTo>
                  <a:cubicBezTo>
                    <a:pt x="116" y="171"/>
                    <a:pt x="116" y="171"/>
                    <a:pt x="116" y="171"/>
                  </a:cubicBezTo>
                  <a:cubicBezTo>
                    <a:pt x="175" y="171"/>
                    <a:pt x="175" y="171"/>
                    <a:pt x="175" y="171"/>
                  </a:cubicBezTo>
                  <a:lnTo>
                    <a:pt x="171" y="209"/>
                  </a:lnTo>
                  <a:close/>
                  <a:moveTo>
                    <a:pt x="116" y="164"/>
                  </a:moveTo>
                  <a:cubicBezTo>
                    <a:pt x="114" y="140"/>
                    <a:pt x="114" y="140"/>
                    <a:pt x="114" y="140"/>
                  </a:cubicBezTo>
                  <a:cubicBezTo>
                    <a:pt x="177" y="140"/>
                    <a:pt x="177" y="140"/>
                    <a:pt x="177" y="140"/>
                  </a:cubicBezTo>
                  <a:cubicBezTo>
                    <a:pt x="175" y="164"/>
                    <a:pt x="175" y="164"/>
                    <a:pt x="175" y="164"/>
                  </a:cubicBezTo>
                  <a:lnTo>
                    <a:pt x="116" y="164"/>
                  </a:lnTo>
                  <a:close/>
                  <a:moveTo>
                    <a:pt x="196" y="283"/>
                  </a:moveTo>
                  <a:cubicBezTo>
                    <a:pt x="185" y="283"/>
                    <a:pt x="177" y="275"/>
                    <a:pt x="177" y="264"/>
                  </a:cubicBezTo>
                  <a:cubicBezTo>
                    <a:pt x="177" y="254"/>
                    <a:pt x="185" y="245"/>
                    <a:pt x="196" y="245"/>
                  </a:cubicBezTo>
                  <a:cubicBezTo>
                    <a:pt x="206" y="245"/>
                    <a:pt x="215" y="254"/>
                    <a:pt x="215" y="264"/>
                  </a:cubicBezTo>
                  <a:cubicBezTo>
                    <a:pt x="215" y="275"/>
                    <a:pt x="206" y="283"/>
                    <a:pt x="196" y="283"/>
                  </a:cubicBezTo>
                  <a:close/>
                  <a:moveTo>
                    <a:pt x="217" y="239"/>
                  </a:moveTo>
                  <a:cubicBezTo>
                    <a:pt x="176" y="239"/>
                    <a:pt x="176" y="239"/>
                    <a:pt x="176" y="239"/>
                  </a:cubicBezTo>
                  <a:cubicBezTo>
                    <a:pt x="178" y="216"/>
                    <a:pt x="178" y="216"/>
                    <a:pt x="178" y="216"/>
                  </a:cubicBezTo>
                  <a:cubicBezTo>
                    <a:pt x="223" y="216"/>
                    <a:pt x="223" y="216"/>
                    <a:pt x="223" y="216"/>
                  </a:cubicBezTo>
                  <a:lnTo>
                    <a:pt x="217" y="239"/>
                  </a:lnTo>
                  <a:close/>
                  <a:moveTo>
                    <a:pt x="225" y="209"/>
                  </a:moveTo>
                  <a:cubicBezTo>
                    <a:pt x="179" y="209"/>
                    <a:pt x="179" y="209"/>
                    <a:pt x="179" y="209"/>
                  </a:cubicBezTo>
                  <a:cubicBezTo>
                    <a:pt x="182" y="171"/>
                    <a:pt x="182" y="171"/>
                    <a:pt x="182" y="171"/>
                  </a:cubicBezTo>
                  <a:cubicBezTo>
                    <a:pt x="235" y="171"/>
                    <a:pt x="235" y="171"/>
                    <a:pt x="235" y="171"/>
                  </a:cubicBezTo>
                  <a:lnTo>
                    <a:pt x="225" y="209"/>
                  </a:lnTo>
                  <a:close/>
                  <a:moveTo>
                    <a:pt x="283" y="126"/>
                  </a:moveTo>
                  <a:cubicBezTo>
                    <a:pt x="264" y="126"/>
                    <a:pt x="264" y="126"/>
                    <a:pt x="264" y="126"/>
                  </a:cubicBezTo>
                  <a:cubicBezTo>
                    <a:pt x="256" y="133"/>
                    <a:pt x="249" y="141"/>
                    <a:pt x="241" y="149"/>
                  </a:cubicBezTo>
                  <a:cubicBezTo>
                    <a:pt x="237" y="164"/>
                    <a:pt x="237" y="164"/>
                    <a:pt x="237" y="164"/>
                  </a:cubicBezTo>
                  <a:cubicBezTo>
                    <a:pt x="182" y="164"/>
                    <a:pt x="182" y="164"/>
                    <a:pt x="182" y="164"/>
                  </a:cubicBezTo>
                  <a:cubicBezTo>
                    <a:pt x="184" y="140"/>
                    <a:pt x="184" y="140"/>
                    <a:pt x="184" y="140"/>
                  </a:cubicBezTo>
                  <a:cubicBezTo>
                    <a:pt x="220" y="140"/>
                    <a:pt x="220" y="140"/>
                    <a:pt x="220" y="140"/>
                  </a:cubicBezTo>
                  <a:cubicBezTo>
                    <a:pt x="221" y="139"/>
                    <a:pt x="221" y="138"/>
                    <a:pt x="222" y="137"/>
                  </a:cubicBezTo>
                  <a:cubicBezTo>
                    <a:pt x="232" y="127"/>
                    <a:pt x="242" y="117"/>
                    <a:pt x="252" y="107"/>
                  </a:cubicBezTo>
                  <a:cubicBezTo>
                    <a:pt x="252" y="107"/>
                    <a:pt x="253" y="106"/>
                    <a:pt x="254" y="105"/>
                  </a:cubicBezTo>
                  <a:cubicBezTo>
                    <a:pt x="256" y="104"/>
                    <a:pt x="258" y="103"/>
                    <a:pt x="260" y="103"/>
                  </a:cubicBezTo>
                  <a:cubicBezTo>
                    <a:pt x="283" y="103"/>
                    <a:pt x="283" y="103"/>
                    <a:pt x="283" y="103"/>
                  </a:cubicBezTo>
                  <a:cubicBezTo>
                    <a:pt x="297" y="103"/>
                    <a:pt x="297" y="126"/>
                    <a:pt x="283" y="12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lIns="96435" tIns="48218" rIns="96435" bIns="48218"/>
            <a:lstStyle/>
            <a:p>
              <a:endParaRPr lang="zh-CN" altLang="en-US"/>
            </a:p>
          </p:txBody>
        </p:sp>
        <p:sp>
          <p:nvSpPr>
            <p:cNvPr id="20" name="Text Box 10"/>
            <p:cNvSpPr txBox="1">
              <a:spLocks noChangeArrowheads="1"/>
            </p:cNvSpPr>
            <p:nvPr/>
          </p:nvSpPr>
          <p:spPr bwMode="auto">
            <a:xfrm>
              <a:off x="189578" y="3271347"/>
              <a:ext cx="1606482" cy="802179"/>
            </a:xfrm>
            <a:prstGeom prst="rect">
              <a:avLst/>
            </a:prstGeom>
            <a:noFill/>
            <a:ln w="9525">
              <a:noFill/>
              <a:miter lim="800000"/>
            </a:ln>
          </p:spPr>
          <p:txBody>
            <a:bodyPr lIns="64290" tIns="32145" rIns="64290" bIns="32145">
              <a:spAutoFit/>
            </a:bodyPr>
            <a:lstStyle/>
            <a:p>
              <a:pPr>
                <a:lnSpc>
                  <a:spcPct val="15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请替换文字内容，年度工作概述，修改文字内容，也可以直接复制你的内容到此。请替换文字内容，年度工作概述，修改文字内容，也可以直接复制你的内容到此。</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5" name="组合 8"/>
          <p:cNvGrpSpPr/>
          <p:nvPr/>
        </p:nvGrpSpPr>
        <p:grpSpPr bwMode="auto">
          <a:xfrm>
            <a:off x="-19738" y="358284"/>
            <a:ext cx="2064319" cy="713220"/>
            <a:chOff x="285749" y="263872"/>
            <a:chExt cx="1957261" cy="675969"/>
          </a:xfrm>
        </p:grpSpPr>
        <p:grpSp>
          <p:nvGrpSpPr>
            <p:cNvPr id="26" name="组合 3"/>
            <p:cNvGrpSpPr/>
            <p:nvPr/>
          </p:nvGrpSpPr>
          <p:grpSpPr>
            <a:xfrm flipH="1">
              <a:off x="285749" y="263872"/>
              <a:ext cx="1623000" cy="675969"/>
              <a:chOff x="3533690" y="533400"/>
              <a:chExt cx="1637426" cy="675969"/>
            </a:xfrm>
            <a:solidFill>
              <a:srgbClr val="EE1C39"/>
            </a:solidFill>
          </p:grpSpPr>
          <p:sp>
            <p:nvSpPr>
              <p:cNvPr id="31" name="矩形 30"/>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32" name="椭圆 31"/>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30" name="文本框 29"/>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01</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33" name="文本框 12"/>
          <p:cNvSpPr txBox="1">
            <a:spLocks noChangeArrowheads="1"/>
          </p:cNvSpPr>
          <p:nvPr/>
        </p:nvSpPr>
        <p:spPr bwMode="auto">
          <a:xfrm>
            <a:off x="1892228" y="528061"/>
            <a:ext cx="25209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accent1"/>
                </a:solidFill>
                <a:latin typeface="微软雅黑" panose="020B0503020204020204" pitchFamily="34" charset="-122"/>
                <a:ea typeface="微软雅黑" panose="020B0503020204020204" pitchFamily="34" charset="-122"/>
                <a:cs typeface="+mn-ea"/>
                <a:sym typeface="+mn-lt"/>
              </a:rPr>
              <a:t>年度工作概述</a:t>
            </a:r>
            <a:endParaRPr lang="zh-CN" altLang="en-US" dirty="0">
              <a:solidFill>
                <a:schemeClr val="accent1"/>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00" advTm="0">
        <p14:prism/>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2" decel="10000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par>
                                <p:cTn id="14" presetID="2" presetClass="entr" presetSubtype="2" decel="100000" fill="hold" nodeType="withEffect">
                                  <p:stCondLst>
                                    <p:cond delay="250"/>
                                  </p:stCondLst>
                                  <p:childTnLst>
                                    <p:set>
                                      <p:cBhvr>
                                        <p:cTn id="15" dur="1" fill="hold">
                                          <p:stCondLst>
                                            <p:cond delay="0"/>
                                          </p:stCondLst>
                                        </p:cTn>
                                        <p:tgtEl>
                                          <p:spTgt spid="27"/>
                                        </p:tgtEl>
                                        <p:attrNameLst>
                                          <p:attrName>style.visibility</p:attrName>
                                        </p:attrNameLst>
                                      </p:cBhvr>
                                      <p:to>
                                        <p:strVal val="visible"/>
                                      </p:to>
                                    </p:set>
                                    <p:anim calcmode="lin" valueType="num">
                                      <p:cBhvr additive="base">
                                        <p:cTn id="16" dur="500" fill="hold"/>
                                        <p:tgtEl>
                                          <p:spTgt spid="27"/>
                                        </p:tgtEl>
                                        <p:attrNameLst>
                                          <p:attrName>ppt_x</p:attrName>
                                        </p:attrNameLst>
                                      </p:cBhvr>
                                      <p:tavLst>
                                        <p:tav tm="0">
                                          <p:val>
                                            <p:strVal val="1+#ppt_w/2"/>
                                          </p:val>
                                        </p:tav>
                                        <p:tav tm="100000">
                                          <p:val>
                                            <p:strVal val="#ppt_x"/>
                                          </p:val>
                                        </p:tav>
                                      </p:tavLst>
                                    </p:anim>
                                    <p:anim calcmode="lin" valueType="num">
                                      <p:cBhvr additive="base">
                                        <p:cTn id="17" dur="500" fill="hold"/>
                                        <p:tgtEl>
                                          <p:spTgt spid="27"/>
                                        </p:tgtEl>
                                        <p:attrNameLst>
                                          <p:attrName>ppt_y</p:attrName>
                                        </p:attrNameLst>
                                      </p:cBhvr>
                                      <p:tavLst>
                                        <p:tav tm="0">
                                          <p:val>
                                            <p:strVal val="#ppt_y"/>
                                          </p:val>
                                        </p:tav>
                                        <p:tav tm="100000">
                                          <p:val>
                                            <p:strVal val="#ppt_y"/>
                                          </p:val>
                                        </p:tav>
                                      </p:tavLst>
                                    </p:anim>
                                  </p:childTnLst>
                                </p:cTn>
                              </p:par>
                              <p:par>
                                <p:cTn id="18" presetID="2" presetClass="entr" presetSubtype="8" decel="100000" fill="hold" nodeType="withEffect">
                                  <p:stCondLst>
                                    <p:cond delay="500"/>
                                  </p:stCondLst>
                                  <p:childTnLst>
                                    <p:set>
                                      <p:cBhvr>
                                        <p:cTn id="19" dur="1" fill="hold">
                                          <p:stCondLst>
                                            <p:cond delay="0"/>
                                          </p:stCondLst>
                                        </p:cTn>
                                        <p:tgtEl>
                                          <p:spTgt spid="28"/>
                                        </p:tgtEl>
                                        <p:attrNameLst>
                                          <p:attrName>style.visibility</p:attrName>
                                        </p:attrNameLst>
                                      </p:cBhvr>
                                      <p:to>
                                        <p:strVal val="visible"/>
                                      </p:to>
                                    </p:set>
                                    <p:anim calcmode="lin" valueType="num">
                                      <p:cBhvr additive="base">
                                        <p:cTn id="20" dur="500" fill="hold"/>
                                        <p:tgtEl>
                                          <p:spTgt spid="28"/>
                                        </p:tgtEl>
                                        <p:attrNameLst>
                                          <p:attrName>ppt_x</p:attrName>
                                        </p:attrNameLst>
                                      </p:cBhvr>
                                      <p:tavLst>
                                        <p:tav tm="0">
                                          <p:val>
                                            <p:strVal val="0-#ppt_w/2"/>
                                          </p:val>
                                        </p:tav>
                                        <p:tav tm="100000">
                                          <p:val>
                                            <p:strVal val="#ppt_x"/>
                                          </p:val>
                                        </p:tav>
                                      </p:tavLst>
                                    </p:anim>
                                    <p:anim calcmode="lin" valueType="num">
                                      <p:cBhvr additive="base">
                                        <p:cTn id="21" dur="500" fill="hold"/>
                                        <p:tgtEl>
                                          <p:spTgt spid="28"/>
                                        </p:tgtEl>
                                        <p:attrNameLst>
                                          <p:attrName>ppt_y</p:attrName>
                                        </p:attrNameLst>
                                      </p:cBhvr>
                                      <p:tavLst>
                                        <p:tav tm="0">
                                          <p:val>
                                            <p:strVal val="#ppt_y"/>
                                          </p:val>
                                        </p:tav>
                                        <p:tav tm="100000">
                                          <p:val>
                                            <p:strVal val="#ppt_y"/>
                                          </p:val>
                                        </p:tav>
                                      </p:tavLst>
                                    </p:anim>
                                  </p:childTnLst>
                                </p:cTn>
                              </p:par>
                              <p:par>
                                <p:cTn id="22" presetID="2" presetClass="entr" presetSubtype="8" decel="100000" fill="hold" nodeType="withEffect">
                                  <p:stCondLst>
                                    <p:cond delay="750"/>
                                  </p:stCondLst>
                                  <p:childTnLst>
                                    <p:set>
                                      <p:cBhvr>
                                        <p:cTn id="23" dur="1" fill="hold">
                                          <p:stCondLst>
                                            <p:cond delay="0"/>
                                          </p:stCondLst>
                                        </p:cTn>
                                        <p:tgtEl>
                                          <p:spTgt spid="29"/>
                                        </p:tgtEl>
                                        <p:attrNameLst>
                                          <p:attrName>style.visibility</p:attrName>
                                        </p:attrNameLst>
                                      </p:cBhvr>
                                      <p:to>
                                        <p:strVal val="visible"/>
                                      </p:to>
                                    </p:set>
                                    <p:anim calcmode="lin" valueType="num">
                                      <p:cBhvr additive="base">
                                        <p:cTn id="24" dur="500" fill="hold"/>
                                        <p:tgtEl>
                                          <p:spTgt spid="29"/>
                                        </p:tgtEl>
                                        <p:attrNameLst>
                                          <p:attrName>ppt_x</p:attrName>
                                        </p:attrNameLst>
                                      </p:cBhvr>
                                      <p:tavLst>
                                        <p:tav tm="0">
                                          <p:val>
                                            <p:strVal val="0-#ppt_w/2"/>
                                          </p:val>
                                        </p:tav>
                                        <p:tav tm="100000">
                                          <p:val>
                                            <p:strVal val="#ppt_x"/>
                                          </p:val>
                                        </p:tav>
                                      </p:tavLst>
                                    </p:anim>
                                    <p:anim calcmode="lin" valueType="num">
                                      <p:cBhvr additive="base">
                                        <p:cTn id="25"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8"/>
          <p:cNvGrpSpPr/>
          <p:nvPr/>
        </p:nvGrpSpPr>
        <p:grpSpPr bwMode="auto">
          <a:xfrm>
            <a:off x="-19738" y="358284"/>
            <a:ext cx="2064319" cy="713220"/>
            <a:chOff x="285749" y="263872"/>
            <a:chExt cx="1957261" cy="675969"/>
          </a:xfrm>
        </p:grpSpPr>
        <p:grpSp>
          <p:nvGrpSpPr>
            <p:cNvPr id="21" name="组合 3"/>
            <p:cNvGrpSpPr/>
            <p:nvPr/>
          </p:nvGrpSpPr>
          <p:grpSpPr>
            <a:xfrm flipH="1">
              <a:off x="285749" y="263872"/>
              <a:ext cx="1623000" cy="675969"/>
              <a:chOff x="3533690" y="533400"/>
              <a:chExt cx="1637426" cy="675969"/>
            </a:xfrm>
            <a:solidFill>
              <a:srgbClr val="EE1C39"/>
            </a:solidFill>
          </p:grpSpPr>
          <p:sp>
            <p:nvSpPr>
              <p:cNvPr id="23" name="矩形 22"/>
              <p:cNvSpPr/>
              <p:nvPr/>
            </p:nvSpPr>
            <p:spPr>
              <a:xfrm>
                <a:off x="3806724" y="533400"/>
                <a:ext cx="1364392"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sp>
            <p:nvSpPr>
              <p:cNvPr id="24" name="椭圆 23"/>
              <p:cNvSpPr/>
              <p:nvPr/>
            </p:nvSpPr>
            <p:spPr>
              <a:xfrm>
                <a:off x="3533690"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cs typeface="+mn-ea"/>
                  <a:sym typeface="+mn-lt"/>
                </a:endParaRPr>
              </a:p>
            </p:txBody>
          </p:sp>
        </p:grpSp>
        <p:sp>
          <p:nvSpPr>
            <p:cNvPr id="22" name="文本框 21"/>
            <p:cNvSpPr txBox="1"/>
            <p:nvPr/>
          </p:nvSpPr>
          <p:spPr>
            <a:xfrm>
              <a:off x="1100084" y="309889"/>
              <a:ext cx="1142926" cy="579757"/>
            </a:xfrm>
            <a:prstGeom prst="rect">
              <a:avLst/>
            </a:prstGeom>
            <a:noFill/>
          </p:spPr>
          <p:txBody>
            <a:bodyPr>
              <a:spAutoFit/>
            </a:bodyPr>
            <a:lstStyle/>
            <a:p>
              <a:pPr>
                <a:defRPr/>
              </a:pPr>
              <a:r>
                <a:rPr lang="en-US" altLang="zh-CN" sz="3375" spc="316" dirty="0">
                  <a:solidFill>
                    <a:schemeClr val="bg1"/>
                  </a:solidFill>
                  <a:latin typeface="Agency FB" panose="020B0503020202020204" pitchFamily="34" charset="0"/>
                  <a:cs typeface="Arial" panose="020B0604020202020204" pitchFamily="34" charset="0"/>
                  <a:sym typeface="+mn-lt"/>
                </a:rPr>
                <a:t>01</a:t>
              </a:r>
              <a:endParaRPr lang="zh-CN" altLang="en-US" sz="3375" spc="316" dirty="0">
                <a:solidFill>
                  <a:schemeClr val="bg1"/>
                </a:solidFill>
                <a:latin typeface="Agency FB" panose="020B0503020202020204" pitchFamily="34" charset="0"/>
                <a:cs typeface="Arial" panose="020B0604020202020204" pitchFamily="34" charset="0"/>
                <a:sym typeface="+mn-lt"/>
              </a:endParaRPr>
            </a:p>
          </p:txBody>
        </p:sp>
      </p:grpSp>
      <p:sp>
        <p:nvSpPr>
          <p:cNvPr id="25" name="文本框 12"/>
          <p:cNvSpPr txBox="1">
            <a:spLocks noChangeArrowheads="1"/>
          </p:cNvSpPr>
          <p:nvPr/>
        </p:nvSpPr>
        <p:spPr bwMode="auto">
          <a:xfrm>
            <a:off x="1892228" y="528061"/>
            <a:ext cx="25209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accent1"/>
                </a:solidFill>
                <a:latin typeface="微软雅黑" panose="020B0503020204020204" pitchFamily="34" charset="-122"/>
                <a:ea typeface="微软雅黑" panose="020B0503020204020204" pitchFamily="34" charset="-122"/>
                <a:cs typeface="+mn-ea"/>
                <a:sym typeface="+mn-lt"/>
              </a:rPr>
              <a:t>年度工作概述</a:t>
            </a:r>
            <a:endParaRPr lang="zh-CN" altLang="en-US"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6" name="Oval 76"/>
          <p:cNvSpPr/>
          <p:nvPr/>
        </p:nvSpPr>
        <p:spPr>
          <a:xfrm>
            <a:off x="1159689" y="2363832"/>
            <a:ext cx="672298" cy="672298"/>
          </a:xfrm>
          <a:prstGeom prst="ellipse">
            <a:avLst/>
          </a:prstGeom>
          <a:solidFill>
            <a:srgbClr val="355A8F"/>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en-US" sz="253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27" name="Oval 80"/>
          <p:cNvSpPr/>
          <p:nvPr/>
        </p:nvSpPr>
        <p:spPr>
          <a:xfrm>
            <a:off x="1159689" y="3348147"/>
            <a:ext cx="672298" cy="672298"/>
          </a:xfrm>
          <a:prstGeom prst="ellipse">
            <a:avLst/>
          </a:prstGeom>
          <a:solidFill>
            <a:srgbClr val="355A8F"/>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en-US" sz="253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28" name="Oval 84"/>
          <p:cNvSpPr/>
          <p:nvPr/>
        </p:nvSpPr>
        <p:spPr>
          <a:xfrm>
            <a:off x="1159689" y="4306352"/>
            <a:ext cx="672298" cy="672298"/>
          </a:xfrm>
          <a:prstGeom prst="ellipse">
            <a:avLst/>
          </a:prstGeom>
          <a:solidFill>
            <a:srgbClr val="355A8F"/>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en-US" sz="253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29" name="Oval 88"/>
          <p:cNvSpPr/>
          <p:nvPr/>
        </p:nvSpPr>
        <p:spPr>
          <a:xfrm>
            <a:off x="1159689" y="5229631"/>
            <a:ext cx="672298" cy="672298"/>
          </a:xfrm>
          <a:prstGeom prst="ellipse">
            <a:avLst/>
          </a:prstGeom>
          <a:solidFill>
            <a:srgbClr val="355A8F"/>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en-US" sz="253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0" name="TextBox 77"/>
          <p:cNvSpPr txBox="1"/>
          <p:nvPr/>
        </p:nvSpPr>
        <p:spPr>
          <a:xfrm>
            <a:off x="1223968" y="2445822"/>
            <a:ext cx="543739" cy="481799"/>
          </a:xfrm>
          <a:prstGeom prst="rect">
            <a:avLst/>
          </a:prstGeom>
          <a:noFill/>
        </p:spPr>
        <p:txBody>
          <a:bodyPr wrap="none" rtlCol="0">
            <a:spAutoFit/>
          </a:bodyPr>
          <a:lstStyle/>
          <a:p>
            <a:pPr algn="ctr" defTabSz="963930" fontAlgn="auto">
              <a:spcBef>
                <a:spcPts val="0"/>
              </a:spcBef>
              <a:spcAft>
                <a:spcPts val="0"/>
              </a:spcAft>
              <a:defRPr/>
            </a:pPr>
            <a:r>
              <a:rPr lang="en-US" sz="2530" dirty="0">
                <a:solidFill>
                  <a:prstClr val="white"/>
                </a:solidFill>
                <a:latin typeface="Century Gothic" panose="020B0502020202020204" pitchFamily="34" charset="0"/>
                <a:ea typeface="微软雅黑" panose="020B0503020204020204" pitchFamily="34" charset="-122"/>
                <a:sym typeface="Century Gothic" panose="020B0502020202020204" pitchFamily="34" charset="0"/>
              </a:rPr>
              <a:t>01</a:t>
            </a:r>
            <a:endParaRPr lang="en-US" sz="2530" dirty="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1" name="TextBox 81"/>
          <p:cNvSpPr txBox="1"/>
          <p:nvPr/>
        </p:nvSpPr>
        <p:spPr>
          <a:xfrm>
            <a:off x="1223968" y="3430138"/>
            <a:ext cx="543739" cy="481799"/>
          </a:xfrm>
          <a:prstGeom prst="rect">
            <a:avLst/>
          </a:prstGeom>
          <a:noFill/>
        </p:spPr>
        <p:txBody>
          <a:bodyPr wrap="none" rtlCol="0">
            <a:spAutoFit/>
          </a:bodyPr>
          <a:lstStyle/>
          <a:p>
            <a:pPr algn="ctr" defTabSz="963930" fontAlgn="auto">
              <a:spcBef>
                <a:spcPts val="0"/>
              </a:spcBef>
              <a:spcAft>
                <a:spcPts val="0"/>
              </a:spcAft>
              <a:defRPr/>
            </a:pPr>
            <a:r>
              <a:rPr lang="en-US" sz="2530">
                <a:solidFill>
                  <a:prstClr val="white"/>
                </a:solidFill>
                <a:latin typeface="Century Gothic" panose="020B0502020202020204" pitchFamily="34" charset="0"/>
                <a:ea typeface="微软雅黑" panose="020B0503020204020204" pitchFamily="34" charset="-122"/>
                <a:sym typeface="Century Gothic" panose="020B0502020202020204" pitchFamily="34" charset="0"/>
              </a:rPr>
              <a:t>02</a:t>
            </a:r>
            <a:endParaRPr lang="en-US" sz="253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2" name="TextBox 85"/>
          <p:cNvSpPr txBox="1"/>
          <p:nvPr/>
        </p:nvSpPr>
        <p:spPr>
          <a:xfrm>
            <a:off x="1223968" y="4388343"/>
            <a:ext cx="543739" cy="481799"/>
          </a:xfrm>
          <a:prstGeom prst="rect">
            <a:avLst/>
          </a:prstGeom>
          <a:noFill/>
        </p:spPr>
        <p:txBody>
          <a:bodyPr wrap="none" rtlCol="0">
            <a:spAutoFit/>
          </a:bodyPr>
          <a:lstStyle/>
          <a:p>
            <a:pPr algn="ctr" defTabSz="963930" fontAlgn="auto">
              <a:spcBef>
                <a:spcPts val="0"/>
              </a:spcBef>
              <a:spcAft>
                <a:spcPts val="0"/>
              </a:spcAft>
              <a:defRPr/>
            </a:pPr>
            <a:r>
              <a:rPr lang="en-US" sz="2530">
                <a:solidFill>
                  <a:prstClr val="white"/>
                </a:solidFill>
                <a:latin typeface="Century Gothic" panose="020B0502020202020204" pitchFamily="34" charset="0"/>
                <a:ea typeface="微软雅黑" panose="020B0503020204020204" pitchFamily="34" charset="-122"/>
                <a:sym typeface="Century Gothic" panose="020B0502020202020204" pitchFamily="34" charset="0"/>
              </a:rPr>
              <a:t>03</a:t>
            </a:r>
            <a:endParaRPr lang="en-US" sz="253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3" name="TextBox 89"/>
          <p:cNvSpPr txBox="1"/>
          <p:nvPr/>
        </p:nvSpPr>
        <p:spPr>
          <a:xfrm>
            <a:off x="1223968" y="5311622"/>
            <a:ext cx="543739" cy="481799"/>
          </a:xfrm>
          <a:prstGeom prst="rect">
            <a:avLst/>
          </a:prstGeom>
          <a:noFill/>
        </p:spPr>
        <p:txBody>
          <a:bodyPr wrap="none" rtlCol="0">
            <a:spAutoFit/>
          </a:bodyPr>
          <a:lstStyle/>
          <a:p>
            <a:pPr algn="ctr" defTabSz="963930" fontAlgn="auto">
              <a:spcBef>
                <a:spcPts val="0"/>
              </a:spcBef>
              <a:spcAft>
                <a:spcPts val="0"/>
              </a:spcAft>
              <a:defRPr/>
            </a:pPr>
            <a:r>
              <a:rPr lang="en-US" sz="2530">
                <a:solidFill>
                  <a:prstClr val="white"/>
                </a:solidFill>
                <a:latin typeface="Century Gothic" panose="020B0502020202020204" pitchFamily="34" charset="0"/>
                <a:ea typeface="微软雅黑" panose="020B0503020204020204" pitchFamily="34" charset="-122"/>
                <a:sym typeface="Century Gothic" panose="020B0502020202020204" pitchFamily="34" charset="0"/>
              </a:rPr>
              <a:t>04</a:t>
            </a:r>
            <a:endParaRPr lang="en-US" sz="253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4" name="Oval 22"/>
          <p:cNvSpPr>
            <a:spLocks noChangeArrowheads="1"/>
          </p:cNvSpPr>
          <p:nvPr/>
        </p:nvSpPr>
        <p:spPr bwMode="auto">
          <a:xfrm>
            <a:off x="9160767" y="5059681"/>
            <a:ext cx="532248" cy="532248"/>
          </a:xfrm>
          <a:prstGeom prst="ellipse">
            <a:avLst/>
          </a:prstGeom>
          <a:solidFill>
            <a:schemeClr val="accent3"/>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5" name="Oval 23"/>
          <p:cNvSpPr>
            <a:spLocks noChangeArrowheads="1"/>
          </p:cNvSpPr>
          <p:nvPr/>
        </p:nvSpPr>
        <p:spPr bwMode="auto">
          <a:xfrm>
            <a:off x="8496136" y="4289870"/>
            <a:ext cx="748049" cy="748050"/>
          </a:xfrm>
          <a:prstGeom prst="ellipse">
            <a:avLst/>
          </a:prstGeom>
          <a:solidFill>
            <a:schemeClr val="bg1">
              <a:lumMod val="65000"/>
            </a:schemeClr>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6" name="Freeform 24"/>
          <p:cNvSpPr/>
          <p:nvPr/>
        </p:nvSpPr>
        <p:spPr bwMode="auto">
          <a:xfrm>
            <a:off x="10411143" y="3744926"/>
            <a:ext cx="653750" cy="639243"/>
          </a:xfrm>
          <a:custGeom>
            <a:avLst/>
            <a:gdLst>
              <a:gd name="T0" fmla="*/ 153 w 305"/>
              <a:gd name="T1" fmla="*/ 0 h 298"/>
              <a:gd name="T2" fmla="*/ 4 w 305"/>
              <a:gd name="T3" fmla="*/ 143 h 298"/>
              <a:gd name="T4" fmla="*/ 146 w 305"/>
              <a:gd name="T5" fmla="*/ 298 h 298"/>
              <a:gd name="T6" fmla="*/ 153 w 305"/>
              <a:gd name="T7" fmla="*/ 298 h 298"/>
              <a:gd name="T8" fmla="*/ 302 w 305"/>
              <a:gd name="T9" fmla="*/ 155 h 298"/>
              <a:gd name="T10" fmla="*/ 159 w 305"/>
              <a:gd name="T11" fmla="*/ 0 h 298"/>
              <a:gd name="T12" fmla="*/ 153 w 305"/>
              <a:gd name="T13" fmla="*/ 0 h 298"/>
            </a:gdLst>
            <a:ahLst/>
            <a:cxnLst>
              <a:cxn ang="0">
                <a:pos x="T0" y="T1"/>
              </a:cxn>
              <a:cxn ang="0">
                <a:pos x="T2" y="T3"/>
              </a:cxn>
              <a:cxn ang="0">
                <a:pos x="T4" y="T5"/>
              </a:cxn>
              <a:cxn ang="0">
                <a:pos x="T6" y="T7"/>
              </a:cxn>
              <a:cxn ang="0">
                <a:pos x="T8" y="T9"/>
              </a:cxn>
              <a:cxn ang="0">
                <a:pos x="T10" y="T11"/>
              </a:cxn>
              <a:cxn ang="0">
                <a:pos x="T12" y="T13"/>
              </a:cxn>
            </a:cxnLst>
            <a:rect l="0" t="0" r="r" b="b"/>
            <a:pathLst>
              <a:path w="305" h="298">
                <a:moveTo>
                  <a:pt x="153" y="0"/>
                </a:moveTo>
                <a:cubicBezTo>
                  <a:pt x="73" y="0"/>
                  <a:pt x="7" y="62"/>
                  <a:pt x="4" y="143"/>
                </a:cubicBezTo>
                <a:cubicBezTo>
                  <a:pt x="0" y="225"/>
                  <a:pt x="64" y="294"/>
                  <a:pt x="146" y="298"/>
                </a:cubicBezTo>
                <a:cubicBezTo>
                  <a:pt x="149" y="298"/>
                  <a:pt x="151" y="298"/>
                  <a:pt x="153" y="298"/>
                </a:cubicBezTo>
                <a:cubicBezTo>
                  <a:pt x="232" y="298"/>
                  <a:pt x="298" y="235"/>
                  <a:pt x="302" y="155"/>
                </a:cubicBezTo>
                <a:cubicBezTo>
                  <a:pt x="305" y="73"/>
                  <a:pt x="241" y="3"/>
                  <a:pt x="159" y="0"/>
                </a:cubicBezTo>
                <a:cubicBezTo>
                  <a:pt x="157" y="0"/>
                  <a:pt x="155" y="0"/>
                  <a:pt x="153" y="0"/>
                </a:cubicBezTo>
              </a:path>
            </a:pathLst>
          </a:custGeom>
          <a:solidFill>
            <a:schemeClr val="tx1">
              <a:lumMod val="50000"/>
              <a:lumOff val="50000"/>
            </a:schemeClr>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7" name="Oval 25"/>
          <p:cNvSpPr>
            <a:spLocks noChangeArrowheads="1"/>
          </p:cNvSpPr>
          <p:nvPr/>
        </p:nvSpPr>
        <p:spPr bwMode="auto">
          <a:xfrm>
            <a:off x="9718856" y="4277175"/>
            <a:ext cx="651936" cy="651936"/>
          </a:xfrm>
          <a:prstGeom prst="ellipse">
            <a:avLst/>
          </a:prstGeom>
          <a:solidFill>
            <a:srgbClr val="404040"/>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8" name="Oval 26"/>
          <p:cNvSpPr>
            <a:spLocks noChangeArrowheads="1"/>
          </p:cNvSpPr>
          <p:nvPr/>
        </p:nvSpPr>
        <p:spPr bwMode="auto">
          <a:xfrm>
            <a:off x="9193410" y="3744926"/>
            <a:ext cx="347276" cy="345463"/>
          </a:xfrm>
          <a:prstGeom prst="ellipse">
            <a:avLst/>
          </a:prstGeom>
          <a:solidFill>
            <a:schemeClr val="accent3"/>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39" name="Oval 27"/>
          <p:cNvSpPr>
            <a:spLocks noChangeArrowheads="1"/>
          </p:cNvSpPr>
          <p:nvPr/>
        </p:nvSpPr>
        <p:spPr bwMode="auto">
          <a:xfrm>
            <a:off x="7795237" y="3744927"/>
            <a:ext cx="531341" cy="532248"/>
          </a:xfrm>
          <a:prstGeom prst="ellipse">
            <a:avLst/>
          </a:prstGeom>
          <a:solidFill>
            <a:schemeClr val="tx1">
              <a:lumMod val="65000"/>
              <a:lumOff val="35000"/>
            </a:schemeClr>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40" name="Oval 28"/>
          <p:cNvSpPr>
            <a:spLocks noChangeArrowheads="1"/>
          </p:cNvSpPr>
          <p:nvPr/>
        </p:nvSpPr>
        <p:spPr bwMode="auto">
          <a:xfrm>
            <a:off x="9862573" y="5092323"/>
            <a:ext cx="265671" cy="265671"/>
          </a:xfrm>
          <a:prstGeom prst="ellipse">
            <a:avLst/>
          </a:prstGeom>
          <a:solidFill>
            <a:srgbClr val="404040"/>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41" name="Oval 29"/>
          <p:cNvSpPr>
            <a:spLocks noChangeArrowheads="1"/>
          </p:cNvSpPr>
          <p:nvPr/>
        </p:nvSpPr>
        <p:spPr bwMode="auto">
          <a:xfrm>
            <a:off x="8719191" y="5224705"/>
            <a:ext cx="201293" cy="202200"/>
          </a:xfrm>
          <a:prstGeom prst="ellipse">
            <a:avLst/>
          </a:prstGeom>
          <a:solidFill>
            <a:schemeClr val="bg1">
              <a:lumMod val="65000"/>
            </a:schemeClr>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43" name="Oval 30"/>
          <p:cNvSpPr>
            <a:spLocks noChangeArrowheads="1"/>
          </p:cNvSpPr>
          <p:nvPr/>
        </p:nvSpPr>
        <p:spPr bwMode="auto">
          <a:xfrm>
            <a:off x="10458293" y="4444014"/>
            <a:ext cx="340929" cy="340929"/>
          </a:xfrm>
          <a:prstGeom prst="ellipse">
            <a:avLst/>
          </a:prstGeom>
          <a:solidFill>
            <a:schemeClr val="tx1">
              <a:lumMod val="50000"/>
              <a:lumOff val="50000"/>
            </a:schemeClr>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44" name="Oval 31"/>
          <p:cNvSpPr>
            <a:spLocks noChangeArrowheads="1"/>
          </p:cNvSpPr>
          <p:nvPr/>
        </p:nvSpPr>
        <p:spPr bwMode="auto">
          <a:xfrm>
            <a:off x="9810891" y="3747647"/>
            <a:ext cx="334582" cy="336395"/>
          </a:xfrm>
          <a:prstGeom prst="ellipse">
            <a:avLst/>
          </a:prstGeom>
          <a:solidFill>
            <a:srgbClr val="404040"/>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45" name="Oval 32"/>
          <p:cNvSpPr>
            <a:spLocks noChangeArrowheads="1"/>
          </p:cNvSpPr>
          <p:nvPr/>
        </p:nvSpPr>
        <p:spPr bwMode="auto">
          <a:xfrm>
            <a:off x="8701964" y="3917205"/>
            <a:ext cx="160490" cy="160490"/>
          </a:xfrm>
          <a:prstGeom prst="ellipse">
            <a:avLst/>
          </a:prstGeom>
          <a:solidFill>
            <a:schemeClr val="bg1">
              <a:lumMod val="65000"/>
            </a:schemeClr>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46" name="Oval 33"/>
          <p:cNvSpPr>
            <a:spLocks noChangeArrowheads="1"/>
          </p:cNvSpPr>
          <p:nvPr/>
        </p:nvSpPr>
        <p:spPr bwMode="auto">
          <a:xfrm>
            <a:off x="9448200" y="4444013"/>
            <a:ext cx="92486" cy="90673"/>
          </a:xfrm>
          <a:prstGeom prst="ellipse">
            <a:avLst/>
          </a:prstGeom>
          <a:solidFill>
            <a:schemeClr val="accent3"/>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47" name="Oval 34"/>
          <p:cNvSpPr>
            <a:spLocks noChangeArrowheads="1"/>
          </p:cNvSpPr>
          <p:nvPr/>
        </p:nvSpPr>
        <p:spPr bwMode="auto">
          <a:xfrm>
            <a:off x="11064893" y="3620706"/>
            <a:ext cx="161397" cy="161397"/>
          </a:xfrm>
          <a:prstGeom prst="ellipse">
            <a:avLst/>
          </a:prstGeom>
          <a:solidFill>
            <a:schemeClr val="tx1">
              <a:lumMod val="50000"/>
              <a:lumOff val="50000"/>
            </a:schemeClr>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48" name="Oval 35"/>
          <p:cNvSpPr>
            <a:spLocks noChangeArrowheads="1"/>
          </p:cNvSpPr>
          <p:nvPr/>
        </p:nvSpPr>
        <p:spPr bwMode="auto">
          <a:xfrm>
            <a:off x="7572182" y="3507364"/>
            <a:ext cx="270205" cy="267485"/>
          </a:xfrm>
          <a:prstGeom prst="ellipse">
            <a:avLst/>
          </a:prstGeom>
          <a:solidFill>
            <a:schemeClr val="tx1">
              <a:lumMod val="65000"/>
              <a:lumOff val="35000"/>
            </a:schemeClr>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srgbClr val="404040"/>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49" name="Oval 36"/>
          <p:cNvSpPr>
            <a:spLocks noChangeArrowheads="1"/>
          </p:cNvSpPr>
          <p:nvPr/>
        </p:nvSpPr>
        <p:spPr bwMode="auto">
          <a:xfrm>
            <a:off x="7981117" y="4405931"/>
            <a:ext cx="392612" cy="394426"/>
          </a:xfrm>
          <a:prstGeom prst="ellipse">
            <a:avLst/>
          </a:prstGeom>
          <a:solidFill>
            <a:schemeClr val="tx1">
              <a:lumMod val="65000"/>
              <a:lumOff val="35000"/>
            </a:schemeClr>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0" name="Oval 37"/>
          <p:cNvSpPr>
            <a:spLocks noChangeArrowheads="1"/>
          </p:cNvSpPr>
          <p:nvPr/>
        </p:nvSpPr>
        <p:spPr bwMode="auto">
          <a:xfrm>
            <a:off x="10653239" y="5188436"/>
            <a:ext cx="169558" cy="169558"/>
          </a:xfrm>
          <a:prstGeom prst="ellipse">
            <a:avLst/>
          </a:prstGeom>
          <a:solidFill>
            <a:schemeClr val="tx1">
              <a:lumMod val="50000"/>
              <a:lumOff val="50000"/>
            </a:schemeClr>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1" name="Oval 38"/>
          <p:cNvSpPr>
            <a:spLocks noChangeArrowheads="1"/>
          </p:cNvSpPr>
          <p:nvPr/>
        </p:nvSpPr>
        <p:spPr bwMode="auto">
          <a:xfrm>
            <a:off x="7996531" y="5163047"/>
            <a:ext cx="218521" cy="218521"/>
          </a:xfrm>
          <a:prstGeom prst="ellipse">
            <a:avLst/>
          </a:prstGeom>
          <a:solidFill>
            <a:schemeClr val="tx1">
              <a:lumMod val="65000"/>
              <a:lumOff val="35000"/>
            </a:schemeClr>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grpSp>
        <p:nvGrpSpPr>
          <p:cNvPr id="52" name="Group 39"/>
          <p:cNvGrpSpPr/>
          <p:nvPr/>
        </p:nvGrpSpPr>
        <p:grpSpPr>
          <a:xfrm>
            <a:off x="8429946" y="5747886"/>
            <a:ext cx="4428452" cy="799733"/>
            <a:chOff x="7992941" y="5450146"/>
            <a:chExt cx="4199059" cy="758307"/>
          </a:xfrm>
        </p:grpSpPr>
        <p:sp>
          <p:nvSpPr>
            <p:cNvPr id="53" name="Freeform 40"/>
            <p:cNvSpPr/>
            <p:nvPr/>
          </p:nvSpPr>
          <p:spPr bwMode="auto">
            <a:xfrm>
              <a:off x="7992941" y="5506890"/>
              <a:ext cx="1561321" cy="701563"/>
            </a:xfrm>
            <a:custGeom>
              <a:avLst/>
              <a:gdLst>
                <a:gd name="T0" fmla="*/ 662 w 768"/>
                <a:gd name="T1" fmla="*/ 5 h 345"/>
                <a:gd name="T2" fmla="*/ 497 w 768"/>
                <a:gd name="T3" fmla="*/ 64 h 345"/>
                <a:gd name="T4" fmla="*/ 330 w 768"/>
                <a:gd name="T5" fmla="*/ 81 h 345"/>
                <a:gd name="T6" fmla="*/ 262 w 768"/>
                <a:gd name="T7" fmla="*/ 144 h 345"/>
                <a:gd name="T8" fmla="*/ 306 w 768"/>
                <a:gd name="T9" fmla="*/ 171 h 345"/>
                <a:gd name="T10" fmla="*/ 415 w 768"/>
                <a:gd name="T11" fmla="*/ 176 h 345"/>
                <a:gd name="T12" fmla="*/ 354 w 768"/>
                <a:gd name="T13" fmla="*/ 200 h 345"/>
                <a:gd name="T14" fmla="*/ 100 w 768"/>
                <a:gd name="T15" fmla="*/ 176 h 345"/>
                <a:gd name="T16" fmla="*/ 3 w 768"/>
                <a:gd name="T17" fmla="*/ 235 h 345"/>
                <a:gd name="T18" fmla="*/ 14 w 768"/>
                <a:gd name="T19" fmla="*/ 249 h 345"/>
                <a:gd name="T20" fmla="*/ 43 w 768"/>
                <a:gd name="T21" fmla="*/ 253 h 345"/>
                <a:gd name="T22" fmla="*/ 23 w 768"/>
                <a:gd name="T23" fmla="*/ 296 h 345"/>
                <a:gd name="T24" fmla="*/ 34 w 768"/>
                <a:gd name="T25" fmla="*/ 302 h 345"/>
                <a:gd name="T26" fmla="*/ 328 w 768"/>
                <a:gd name="T27" fmla="*/ 316 h 345"/>
                <a:gd name="T28" fmla="*/ 420 w 768"/>
                <a:gd name="T29" fmla="*/ 339 h 345"/>
                <a:gd name="T30" fmla="*/ 527 w 768"/>
                <a:gd name="T31" fmla="*/ 332 h 345"/>
                <a:gd name="T32" fmla="*/ 768 w 768"/>
                <a:gd name="T33" fmla="*/ 305 h 345"/>
                <a:gd name="T34" fmla="*/ 768 w 768"/>
                <a:gd name="T35" fmla="*/ 25 h 345"/>
                <a:gd name="T36" fmla="*/ 662 w 768"/>
                <a:gd name="T37" fmla="*/ 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8" h="345">
                  <a:moveTo>
                    <a:pt x="662" y="5"/>
                  </a:moveTo>
                  <a:cubicBezTo>
                    <a:pt x="577" y="11"/>
                    <a:pt x="522" y="53"/>
                    <a:pt x="497" y="64"/>
                  </a:cubicBezTo>
                  <a:cubicBezTo>
                    <a:pt x="471" y="75"/>
                    <a:pt x="416" y="80"/>
                    <a:pt x="330" y="81"/>
                  </a:cubicBezTo>
                  <a:cubicBezTo>
                    <a:pt x="243" y="83"/>
                    <a:pt x="262" y="144"/>
                    <a:pt x="262" y="144"/>
                  </a:cubicBezTo>
                  <a:cubicBezTo>
                    <a:pt x="276" y="170"/>
                    <a:pt x="306" y="171"/>
                    <a:pt x="306" y="171"/>
                  </a:cubicBezTo>
                  <a:cubicBezTo>
                    <a:pt x="415" y="176"/>
                    <a:pt x="415" y="176"/>
                    <a:pt x="415" y="176"/>
                  </a:cubicBezTo>
                  <a:cubicBezTo>
                    <a:pt x="354" y="200"/>
                    <a:pt x="354" y="200"/>
                    <a:pt x="354" y="200"/>
                  </a:cubicBezTo>
                  <a:cubicBezTo>
                    <a:pt x="354" y="200"/>
                    <a:pt x="181" y="181"/>
                    <a:pt x="100" y="176"/>
                  </a:cubicBezTo>
                  <a:cubicBezTo>
                    <a:pt x="39" y="172"/>
                    <a:pt x="12" y="214"/>
                    <a:pt x="3" y="235"/>
                  </a:cubicBezTo>
                  <a:cubicBezTo>
                    <a:pt x="3" y="235"/>
                    <a:pt x="0" y="247"/>
                    <a:pt x="14" y="249"/>
                  </a:cubicBezTo>
                  <a:cubicBezTo>
                    <a:pt x="43" y="253"/>
                    <a:pt x="43" y="253"/>
                    <a:pt x="43" y="253"/>
                  </a:cubicBezTo>
                  <a:cubicBezTo>
                    <a:pt x="19" y="267"/>
                    <a:pt x="20" y="286"/>
                    <a:pt x="23" y="296"/>
                  </a:cubicBezTo>
                  <a:cubicBezTo>
                    <a:pt x="23" y="296"/>
                    <a:pt x="27" y="302"/>
                    <a:pt x="34" y="302"/>
                  </a:cubicBezTo>
                  <a:cubicBezTo>
                    <a:pt x="88" y="301"/>
                    <a:pt x="288" y="312"/>
                    <a:pt x="328" y="316"/>
                  </a:cubicBezTo>
                  <a:cubicBezTo>
                    <a:pt x="371" y="320"/>
                    <a:pt x="384" y="334"/>
                    <a:pt x="420" y="339"/>
                  </a:cubicBezTo>
                  <a:cubicBezTo>
                    <a:pt x="462" y="345"/>
                    <a:pt x="457" y="340"/>
                    <a:pt x="527" y="332"/>
                  </a:cubicBezTo>
                  <a:cubicBezTo>
                    <a:pt x="597" y="324"/>
                    <a:pt x="768" y="305"/>
                    <a:pt x="768" y="305"/>
                  </a:cubicBezTo>
                  <a:cubicBezTo>
                    <a:pt x="768" y="25"/>
                    <a:pt x="768" y="25"/>
                    <a:pt x="768" y="25"/>
                  </a:cubicBezTo>
                  <a:cubicBezTo>
                    <a:pt x="768" y="25"/>
                    <a:pt x="746" y="0"/>
                    <a:pt x="662" y="5"/>
                  </a:cubicBezTo>
                  <a:close/>
                </a:path>
              </a:pathLst>
            </a:custGeom>
            <a:solidFill>
              <a:srgbClr val="EFC797"/>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4" name="Freeform 41"/>
            <p:cNvSpPr/>
            <p:nvPr/>
          </p:nvSpPr>
          <p:spPr bwMode="auto">
            <a:xfrm>
              <a:off x="8039368" y="6109581"/>
              <a:ext cx="107470" cy="13756"/>
            </a:xfrm>
            <a:custGeom>
              <a:avLst/>
              <a:gdLst>
                <a:gd name="T0" fmla="*/ 0 w 53"/>
                <a:gd name="T1" fmla="*/ 0 h 7"/>
                <a:gd name="T2" fmla="*/ 45 w 53"/>
                <a:gd name="T3" fmla="*/ 0 h 7"/>
                <a:gd name="T4" fmla="*/ 52 w 53"/>
                <a:gd name="T5" fmla="*/ 7 h 7"/>
                <a:gd name="T6" fmla="*/ 11 w 53"/>
                <a:gd name="T7" fmla="*/ 6 h 7"/>
                <a:gd name="T8" fmla="*/ 0 w 53"/>
                <a:gd name="T9" fmla="*/ 0 h 7"/>
              </a:gdLst>
              <a:ahLst/>
              <a:cxnLst>
                <a:cxn ang="0">
                  <a:pos x="T0" y="T1"/>
                </a:cxn>
                <a:cxn ang="0">
                  <a:pos x="T2" y="T3"/>
                </a:cxn>
                <a:cxn ang="0">
                  <a:pos x="T4" y="T5"/>
                </a:cxn>
                <a:cxn ang="0">
                  <a:pos x="T6" y="T7"/>
                </a:cxn>
                <a:cxn ang="0">
                  <a:pos x="T8" y="T9"/>
                </a:cxn>
              </a:cxnLst>
              <a:rect l="0" t="0" r="r" b="b"/>
              <a:pathLst>
                <a:path w="53" h="7">
                  <a:moveTo>
                    <a:pt x="0" y="0"/>
                  </a:moveTo>
                  <a:cubicBezTo>
                    <a:pt x="45" y="0"/>
                    <a:pt x="45" y="0"/>
                    <a:pt x="45" y="0"/>
                  </a:cubicBezTo>
                  <a:cubicBezTo>
                    <a:pt x="45" y="0"/>
                    <a:pt x="53" y="3"/>
                    <a:pt x="52" y="7"/>
                  </a:cubicBezTo>
                  <a:cubicBezTo>
                    <a:pt x="11" y="6"/>
                    <a:pt x="11" y="6"/>
                    <a:pt x="11" y="6"/>
                  </a:cubicBezTo>
                  <a:cubicBezTo>
                    <a:pt x="11" y="6"/>
                    <a:pt x="5" y="7"/>
                    <a:pt x="0" y="0"/>
                  </a:cubicBezTo>
                  <a:close/>
                </a:path>
              </a:pathLst>
            </a:custGeom>
            <a:solidFill>
              <a:srgbClr val="F5E9D9"/>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5" name="Freeform 42"/>
            <p:cNvSpPr/>
            <p:nvPr/>
          </p:nvSpPr>
          <p:spPr bwMode="auto">
            <a:xfrm>
              <a:off x="8000679" y="5999532"/>
              <a:ext cx="101451" cy="26653"/>
            </a:xfrm>
            <a:custGeom>
              <a:avLst/>
              <a:gdLst>
                <a:gd name="T0" fmla="*/ 0 w 50"/>
                <a:gd name="T1" fmla="*/ 0 h 13"/>
                <a:gd name="T2" fmla="*/ 45 w 50"/>
                <a:gd name="T3" fmla="*/ 0 h 13"/>
                <a:gd name="T4" fmla="*/ 49 w 50"/>
                <a:gd name="T5" fmla="*/ 13 h 13"/>
                <a:gd name="T6" fmla="*/ 13 w 50"/>
                <a:gd name="T7" fmla="*/ 7 h 13"/>
                <a:gd name="T8" fmla="*/ 0 w 50"/>
                <a:gd name="T9" fmla="*/ 0 h 13"/>
              </a:gdLst>
              <a:ahLst/>
              <a:cxnLst>
                <a:cxn ang="0">
                  <a:pos x="T0" y="T1"/>
                </a:cxn>
                <a:cxn ang="0">
                  <a:pos x="T2" y="T3"/>
                </a:cxn>
                <a:cxn ang="0">
                  <a:pos x="T4" y="T5"/>
                </a:cxn>
                <a:cxn ang="0">
                  <a:pos x="T6" y="T7"/>
                </a:cxn>
                <a:cxn ang="0">
                  <a:pos x="T8" y="T9"/>
                </a:cxn>
              </a:cxnLst>
              <a:rect l="0" t="0" r="r" b="b"/>
              <a:pathLst>
                <a:path w="50" h="13">
                  <a:moveTo>
                    <a:pt x="0" y="0"/>
                  </a:moveTo>
                  <a:cubicBezTo>
                    <a:pt x="45" y="0"/>
                    <a:pt x="45" y="0"/>
                    <a:pt x="45" y="0"/>
                  </a:cubicBezTo>
                  <a:cubicBezTo>
                    <a:pt x="45" y="0"/>
                    <a:pt x="50" y="9"/>
                    <a:pt x="49" y="13"/>
                  </a:cubicBezTo>
                  <a:cubicBezTo>
                    <a:pt x="13" y="7"/>
                    <a:pt x="13" y="7"/>
                    <a:pt x="13" y="7"/>
                  </a:cubicBezTo>
                  <a:cubicBezTo>
                    <a:pt x="13" y="7"/>
                    <a:pt x="6" y="8"/>
                    <a:pt x="0" y="0"/>
                  </a:cubicBezTo>
                  <a:close/>
                </a:path>
              </a:pathLst>
            </a:custGeom>
            <a:solidFill>
              <a:srgbClr val="F5E9D9"/>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6" name="Freeform 43"/>
            <p:cNvSpPr/>
            <p:nvPr/>
          </p:nvSpPr>
          <p:spPr bwMode="auto">
            <a:xfrm>
              <a:off x="8060002" y="6021885"/>
              <a:ext cx="723916" cy="52445"/>
            </a:xfrm>
            <a:custGeom>
              <a:avLst/>
              <a:gdLst>
                <a:gd name="T0" fmla="*/ 10 w 356"/>
                <a:gd name="T1" fmla="*/ 0 h 26"/>
                <a:gd name="T2" fmla="*/ 356 w 356"/>
                <a:gd name="T3" fmla="*/ 26 h 26"/>
                <a:gd name="T4" fmla="*/ 0 w 356"/>
                <a:gd name="T5" fmla="*/ 8 h 26"/>
                <a:gd name="T6" fmla="*/ 10 w 356"/>
                <a:gd name="T7" fmla="*/ 0 h 26"/>
              </a:gdLst>
              <a:ahLst/>
              <a:cxnLst>
                <a:cxn ang="0">
                  <a:pos x="T0" y="T1"/>
                </a:cxn>
                <a:cxn ang="0">
                  <a:pos x="T2" y="T3"/>
                </a:cxn>
                <a:cxn ang="0">
                  <a:pos x="T4" y="T5"/>
                </a:cxn>
                <a:cxn ang="0">
                  <a:pos x="T6" y="T7"/>
                </a:cxn>
              </a:cxnLst>
              <a:rect l="0" t="0" r="r" b="b"/>
              <a:pathLst>
                <a:path w="356" h="26">
                  <a:moveTo>
                    <a:pt x="10" y="0"/>
                  </a:moveTo>
                  <a:cubicBezTo>
                    <a:pt x="356" y="26"/>
                    <a:pt x="356" y="26"/>
                    <a:pt x="356" y="26"/>
                  </a:cubicBezTo>
                  <a:cubicBezTo>
                    <a:pt x="0" y="8"/>
                    <a:pt x="0" y="8"/>
                    <a:pt x="0" y="8"/>
                  </a:cubicBezTo>
                  <a:cubicBezTo>
                    <a:pt x="0" y="8"/>
                    <a:pt x="1" y="5"/>
                    <a:pt x="10" y="0"/>
                  </a:cubicBezTo>
                  <a:close/>
                </a:path>
              </a:pathLst>
            </a:custGeom>
            <a:solidFill>
              <a:srgbClr val="E2B689"/>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7" name="Freeform 44"/>
            <p:cNvSpPr/>
            <p:nvPr/>
          </p:nvSpPr>
          <p:spPr bwMode="auto">
            <a:xfrm>
              <a:off x="8480424" y="5682281"/>
              <a:ext cx="187427" cy="160775"/>
            </a:xfrm>
            <a:custGeom>
              <a:avLst/>
              <a:gdLst>
                <a:gd name="T0" fmla="*/ 92 w 92"/>
                <a:gd name="T1" fmla="*/ 9 h 79"/>
                <a:gd name="T2" fmla="*/ 88 w 92"/>
                <a:gd name="T3" fmla="*/ 79 h 79"/>
                <a:gd name="T4" fmla="*/ 50 w 92"/>
                <a:gd name="T5" fmla="*/ 76 h 79"/>
                <a:gd name="T6" fmla="*/ 50 w 92"/>
                <a:gd name="T7" fmla="*/ 9 h 79"/>
                <a:gd name="T8" fmla="*/ 90 w 92"/>
                <a:gd name="T9" fmla="*/ 2 h 79"/>
                <a:gd name="T10" fmla="*/ 92 w 92"/>
                <a:gd name="T11" fmla="*/ 9 h 79"/>
              </a:gdLst>
              <a:ahLst/>
              <a:cxnLst>
                <a:cxn ang="0">
                  <a:pos x="T0" y="T1"/>
                </a:cxn>
                <a:cxn ang="0">
                  <a:pos x="T2" y="T3"/>
                </a:cxn>
                <a:cxn ang="0">
                  <a:pos x="T4" y="T5"/>
                </a:cxn>
                <a:cxn ang="0">
                  <a:pos x="T6" y="T7"/>
                </a:cxn>
                <a:cxn ang="0">
                  <a:pos x="T8" y="T9"/>
                </a:cxn>
                <a:cxn ang="0">
                  <a:pos x="T10" y="T11"/>
                </a:cxn>
              </a:cxnLst>
              <a:rect l="0" t="0" r="r" b="b"/>
              <a:pathLst>
                <a:path w="92" h="79">
                  <a:moveTo>
                    <a:pt x="92" y="9"/>
                  </a:moveTo>
                  <a:cubicBezTo>
                    <a:pt x="88" y="79"/>
                    <a:pt x="88" y="79"/>
                    <a:pt x="88" y="79"/>
                  </a:cubicBezTo>
                  <a:cubicBezTo>
                    <a:pt x="50" y="76"/>
                    <a:pt x="50" y="76"/>
                    <a:pt x="50" y="76"/>
                  </a:cubicBezTo>
                  <a:cubicBezTo>
                    <a:pt x="50" y="76"/>
                    <a:pt x="0" y="45"/>
                    <a:pt x="50" y="9"/>
                  </a:cubicBezTo>
                  <a:cubicBezTo>
                    <a:pt x="50" y="9"/>
                    <a:pt x="88" y="0"/>
                    <a:pt x="90" y="2"/>
                  </a:cubicBezTo>
                  <a:cubicBezTo>
                    <a:pt x="92" y="5"/>
                    <a:pt x="92" y="9"/>
                    <a:pt x="92" y="9"/>
                  </a:cubicBezTo>
                  <a:close/>
                </a:path>
              </a:pathLst>
            </a:custGeom>
            <a:solidFill>
              <a:srgbClr val="FBEBDC"/>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8" name="Rectangle 45"/>
            <p:cNvSpPr>
              <a:spLocks noChangeArrowheads="1"/>
            </p:cNvSpPr>
            <p:nvPr/>
          </p:nvSpPr>
          <p:spPr bwMode="auto">
            <a:xfrm>
              <a:off x="9524170" y="5476799"/>
              <a:ext cx="103171" cy="69554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59" name="Rectangle 46"/>
            <p:cNvSpPr>
              <a:spLocks noChangeArrowheads="1"/>
            </p:cNvSpPr>
            <p:nvPr/>
          </p:nvSpPr>
          <p:spPr bwMode="auto">
            <a:xfrm>
              <a:off x="9627341" y="5450146"/>
              <a:ext cx="2564659" cy="748850"/>
            </a:xfrm>
            <a:prstGeom prst="rect">
              <a:avLst/>
            </a:prstGeom>
            <a:solidFill>
              <a:srgbClr val="0836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grpSp>
      <p:sp>
        <p:nvSpPr>
          <p:cNvPr id="60" name="AutoShape 19"/>
          <p:cNvSpPr>
            <a:spLocks noChangeAspect="1"/>
          </p:cNvSpPr>
          <p:nvPr/>
        </p:nvSpPr>
        <p:spPr bwMode="auto">
          <a:xfrm>
            <a:off x="9294888" y="5197365"/>
            <a:ext cx="277870" cy="277942"/>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bg1"/>
          </a:solidFill>
          <a:ln>
            <a:noFill/>
          </a:ln>
          <a:effectLst/>
        </p:spPr>
        <p:txBody>
          <a:bodyPr lIns="53564" tIns="53564" rIns="53564" bIns="53564" anchor="ctr"/>
          <a:lstStyle/>
          <a:p>
            <a:pPr defTabSz="481965" fontAlgn="auto">
              <a:spcBef>
                <a:spcPts val="0"/>
              </a:spcBef>
              <a:spcAft>
                <a:spcPts val="0"/>
              </a:spcAft>
              <a:defRPr/>
            </a:pPr>
            <a:endParaRPr lang="es-ES" sz="3795" dirty="0">
              <a:solidFill>
                <a:prstClr val="white"/>
              </a:solidFill>
              <a:effectLst>
                <a:outerShdw blurRad="38100" dist="38100" dir="2700000" algn="tl">
                  <a:srgbClr val="000000"/>
                </a:outerShdw>
              </a:effectLst>
              <a:latin typeface="Century Gothic" panose="020B0502020202020204" pitchFamily="34" charset="0"/>
              <a:ea typeface="微软雅黑" panose="020B0503020204020204" pitchFamily="34" charset="-122"/>
              <a:cs typeface="Lato Regular"/>
              <a:sym typeface="Century Gothic" panose="020B0502020202020204" pitchFamily="34" charset="0"/>
            </a:endParaRPr>
          </a:p>
        </p:txBody>
      </p:sp>
      <p:sp>
        <p:nvSpPr>
          <p:cNvPr id="61" name="Freeform 290"/>
          <p:cNvSpPr>
            <a:spLocks noChangeAspect="1" noChangeArrowheads="1"/>
          </p:cNvSpPr>
          <p:nvPr/>
        </p:nvSpPr>
        <p:spPr bwMode="auto">
          <a:xfrm>
            <a:off x="9830381" y="4474600"/>
            <a:ext cx="428887" cy="332187"/>
          </a:xfrm>
          <a:custGeom>
            <a:avLst/>
            <a:gdLst>
              <a:gd name="T0" fmla="*/ 995 w 996"/>
              <a:gd name="T1" fmla="*/ 409 h 770"/>
              <a:gd name="T2" fmla="*/ 836 w 996"/>
              <a:gd name="T3" fmla="*/ 409 h 770"/>
              <a:gd name="T4" fmla="*/ 543 w 996"/>
              <a:gd name="T5" fmla="*/ 192 h 770"/>
              <a:gd name="T6" fmla="*/ 384 w 996"/>
              <a:gd name="T7" fmla="*/ 275 h 770"/>
              <a:gd name="T8" fmla="*/ 360 w 996"/>
              <a:gd name="T9" fmla="*/ 158 h 770"/>
              <a:gd name="T10" fmla="*/ 702 w 996"/>
              <a:gd name="T11" fmla="*/ 33 h 770"/>
              <a:gd name="T12" fmla="*/ 836 w 996"/>
              <a:gd name="T13" fmla="*/ 133 h 770"/>
              <a:gd name="T14" fmla="*/ 334 w 996"/>
              <a:gd name="T15" fmla="*/ 626 h 770"/>
              <a:gd name="T16" fmla="*/ 276 w 996"/>
              <a:gd name="T17" fmla="*/ 551 h 770"/>
              <a:gd name="T18" fmla="*/ 209 w 996"/>
              <a:gd name="T19" fmla="*/ 484 h 770"/>
              <a:gd name="T20" fmla="*/ 109 w 996"/>
              <a:gd name="T21" fmla="*/ 434 h 770"/>
              <a:gd name="T22" fmla="*/ 159 w 996"/>
              <a:gd name="T23" fmla="*/ 535 h 770"/>
              <a:gd name="T24" fmla="*/ 226 w 996"/>
              <a:gd name="T25" fmla="*/ 602 h 770"/>
              <a:gd name="T26" fmla="*/ 293 w 996"/>
              <a:gd name="T27" fmla="*/ 668 h 770"/>
              <a:gd name="T28" fmla="*/ 393 w 996"/>
              <a:gd name="T29" fmla="*/ 727 h 770"/>
              <a:gd name="T30" fmla="*/ 334 w 996"/>
              <a:gd name="T31" fmla="*/ 626 h 770"/>
              <a:gd name="T32" fmla="*/ 594 w 996"/>
              <a:gd name="T33" fmla="*/ 267 h 770"/>
              <a:gd name="T34" fmla="*/ 443 w 996"/>
              <a:gd name="T35" fmla="*/ 301 h 770"/>
              <a:gd name="T36" fmla="*/ 284 w 996"/>
              <a:gd name="T37" fmla="*/ 217 h 770"/>
              <a:gd name="T38" fmla="*/ 460 w 996"/>
              <a:gd name="T39" fmla="*/ 50 h 770"/>
              <a:gd name="T40" fmla="*/ 184 w 996"/>
              <a:gd name="T41" fmla="*/ 100 h 770"/>
              <a:gd name="T42" fmla="*/ 0 w 996"/>
              <a:gd name="T43" fmla="*/ 66 h 770"/>
              <a:gd name="T44" fmla="*/ 50 w 996"/>
              <a:gd name="T45" fmla="*/ 443 h 770"/>
              <a:gd name="T46" fmla="*/ 234 w 996"/>
              <a:gd name="T47" fmla="*/ 392 h 770"/>
              <a:gd name="T48" fmla="*/ 293 w 996"/>
              <a:gd name="T49" fmla="*/ 468 h 770"/>
              <a:gd name="T50" fmla="*/ 360 w 996"/>
              <a:gd name="T51" fmla="*/ 535 h 770"/>
              <a:gd name="T52" fmla="*/ 426 w 996"/>
              <a:gd name="T53" fmla="*/ 610 h 770"/>
              <a:gd name="T54" fmla="*/ 477 w 996"/>
              <a:gd name="T55" fmla="*/ 727 h 770"/>
              <a:gd name="T56" fmla="*/ 543 w 996"/>
              <a:gd name="T57" fmla="*/ 660 h 770"/>
              <a:gd name="T58" fmla="*/ 485 w 996"/>
              <a:gd name="T59" fmla="*/ 585 h 770"/>
              <a:gd name="T60" fmla="*/ 569 w 996"/>
              <a:gd name="T61" fmla="*/ 668 h 770"/>
              <a:gd name="T62" fmla="*/ 627 w 996"/>
              <a:gd name="T63" fmla="*/ 602 h 770"/>
              <a:gd name="T64" fmla="*/ 652 w 996"/>
              <a:gd name="T65" fmla="*/ 610 h 770"/>
              <a:gd name="T66" fmla="*/ 719 w 996"/>
              <a:gd name="T67" fmla="*/ 543 h 770"/>
              <a:gd name="T68" fmla="*/ 727 w 996"/>
              <a:gd name="T69" fmla="*/ 526 h 770"/>
              <a:gd name="T70" fmla="*/ 786 w 996"/>
              <a:gd name="T71" fmla="*/ 535 h 770"/>
              <a:gd name="T72" fmla="*/ 786 w 996"/>
              <a:gd name="T73" fmla="*/ 468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6" h="770">
                <a:moveTo>
                  <a:pt x="995" y="100"/>
                </a:moveTo>
                <a:cubicBezTo>
                  <a:pt x="995" y="409"/>
                  <a:pt x="995" y="409"/>
                  <a:pt x="995" y="409"/>
                </a:cubicBezTo>
                <a:cubicBezTo>
                  <a:pt x="995" y="409"/>
                  <a:pt x="928" y="426"/>
                  <a:pt x="920" y="426"/>
                </a:cubicBezTo>
                <a:cubicBezTo>
                  <a:pt x="903" y="426"/>
                  <a:pt x="861" y="443"/>
                  <a:pt x="836" y="409"/>
                </a:cubicBezTo>
                <a:cubicBezTo>
                  <a:pt x="786" y="367"/>
                  <a:pt x="619" y="192"/>
                  <a:pt x="619" y="192"/>
                </a:cubicBezTo>
                <a:cubicBezTo>
                  <a:pt x="619" y="192"/>
                  <a:pt x="594" y="167"/>
                  <a:pt x="543" y="192"/>
                </a:cubicBezTo>
                <a:cubicBezTo>
                  <a:pt x="502" y="217"/>
                  <a:pt x="443" y="250"/>
                  <a:pt x="418" y="259"/>
                </a:cubicBezTo>
                <a:cubicBezTo>
                  <a:pt x="410" y="267"/>
                  <a:pt x="393" y="275"/>
                  <a:pt x="384" y="275"/>
                </a:cubicBezTo>
                <a:cubicBezTo>
                  <a:pt x="351" y="275"/>
                  <a:pt x="326" y="242"/>
                  <a:pt x="326" y="209"/>
                </a:cubicBezTo>
                <a:cubicBezTo>
                  <a:pt x="326" y="183"/>
                  <a:pt x="343" y="167"/>
                  <a:pt x="360" y="158"/>
                </a:cubicBezTo>
                <a:cubicBezTo>
                  <a:pt x="426" y="116"/>
                  <a:pt x="552" y="50"/>
                  <a:pt x="602" y="16"/>
                </a:cubicBezTo>
                <a:cubicBezTo>
                  <a:pt x="635" y="0"/>
                  <a:pt x="652" y="0"/>
                  <a:pt x="702" y="33"/>
                </a:cubicBezTo>
                <a:cubicBezTo>
                  <a:pt x="752" y="83"/>
                  <a:pt x="803" y="125"/>
                  <a:pt x="803" y="125"/>
                </a:cubicBezTo>
                <a:cubicBezTo>
                  <a:pt x="803" y="125"/>
                  <a:pt x="819" y="133"/>
                  <a:pt x="836" y="133"/>
                </a:cubicBezTo>
                <a:cubicBezTo>
                  <a:pt x="878" y="125"/>
                  <a:pt x="995" y="100"/>
                  <a:pt x="995" y="100"/>
                </a:cubicBezTo>
                <a:close/>
                <a:moveTo>
                  <a:pt x="334" y="626"/>
                </a:moveTo>
                <a:cubicBezTo>
                  <a:pt x="343" y="610"/>
                  <a:pt x="343" y="585"/>
                  <a:pt x="326" y="568"/>
                </a:cubicBezTo>
                <a:cubicBezTo>
                  <a:pt x="309" y="551"/>
                  <a:pt x="293" y="551"/>
                  <a:pt x="276" y="551"/>
                </a:cubicBezTo>
                <a:cubicBezTo>
                  <a:pt x="276" y="535"/>
                  <a:pt x="276" y="510"/>
                  <a:pt x="259" y="501"/>
                </a:cubicBezTo>
                <a:cubicBezTo>
                  <a:pt x="251" y="484"/>
                  <a:pt x="226" y="476"/>
                  <a:pt x="209" y="484"/>
                </a:cubicBezTo>
                <a:cubicBezTo>
                  <a:pt x="217" y="468"/>
                  <a:pt x="209" y="443"/>
                  <a:pt x="201" y="426"/>
                </a:cubicBezTo>
                <a:cubicBezTo>
                  <a:pt x="176" y="401"/>
                  <a:pt x="134" y="409"/>
                  <a:pt x="109" y="434"/>
                </a:cubicBezTo>
                <a:cubicBezTo>
                  <a:pt x="92" y="451"/>
                  <a:pt x="75" y="501"/>
                  <a:pt x="92" y="526"/>
                </a:cubicBezTo>
                <a:cubicBezTo>
                  <a:pt x="117" y="551"/>
                  <a:pt x="142" y="535"/>
                  <a:pt x="159" y="535"/>
                </a:cubicBezTo>
                <a:cubicBezTo>
                  <a:pt x="159" y="551"/>
                  <a:pt x="142" y="568"/>
                  <a:pt x="159" y="593"/>
                </a:cubicBezTo>
                <a:cubicBezTo>
                  <a:pt x="176" y="618"/>
                  <a:pt x="209" y="602"/>
                  <a:pt x="226" y="602"/>
                </a:cubicBezTo>
                <a:cubicBezTo>
                  <a:pt x="217" y="618"/>
                  <a:pt x="201" y="643"/>
                  <a:pt x="226" y="668"/>
                </a:cubicBezTo>
                <a:cubicBezTo>
                  <a:pt x="242" y="685"/>
                  <a:pt x="276" y="677"/>
                  <a:pt x="293" y="668"/>
                </a:cubicBezTo>
                <a:cubicBezTo>
                  <a:pt x="284" y="693"/>
                  <a:pt x="268" y="710"/>
                  <a:pt x="293" y="744"/>
                </a:cubicBezTo>
                <a:cubicBezTo>
                  <a:pt x="318" y="769"/>
                  <a:pt x="368" y="752"/>
                  <a:pt x="393" y="727"/>
                </a:cubicBezTo>
                <a:cubicBezTo>
                  <a:pt x="418" y="702"/>
                  <a:pt x="418" y="668"/>
                  <a:pt x="393" y="643"/>
                </a:cubicBezTo>
                <a:cubicBezTo>
                  <a:pt x="376" y="626"/>
                  <a:pt x="360" y="626"/>
                  <a:pt x="334" y="626"/>
                </a:cubicBezTo>
                <a:close/>
                <a:moveTo>
                  <a:pt x="786" y="468"/>
                </a:moveTo>
                <a:cubicBezTo>
                  <a:pt x="610" y="284"/>
                  <a:pt x="694" y="367"/>
                  <a:pt x="594" y="267"/>
                </a:cubicBezTo>
                <a:cubicBezTo>
                  <a:pt x="594" y="267"/>
                  <a:pt x="569" y="234"/>
                  <a:pt x="527" y="259"/>
                </a:cubicBezTo>
                <a:cubicBezTo>
                  <a:pt x="502" y="267"/>
                  <a:pt x="468" y="284"/>
                  <a:pt x="443" y="301"/>
                </a:cubicBezTo>
                <a:cubicBezTo>
                  <a:pt x="418" y="309"/>
                  <a:pt x="393" y="317"/>
                  <a:pt x="384" y="317"/>
                </a:cubicBezTo>
                <a:cubicBezTo>
                  <a:pt x="326" y="317"/>
                  <a:pt x="284" y="267"/>
                  <a:pt x="284" y="217"/>
                </a:cubicBezTo>
                <a:cubicBezTo>
                  <a:pt x="284" y="175"/>
                  <a:pt x="301" y="142"/>
                  <a:pt x="334" y="125"/>
                </a:cubicBezTo>
                <a:cubicBezTo>
                  <a:pt x="368" y="100"/>
                  <a:pt x="460" y="50"/>
                  <a:pt x="460" y="50"/>
                </a:cubicBezTo>
                <a:cubicBezTo>
                  <a:pt x="460" y="50"/>
                  <a:pt x="435" y="8"/>
                  <a:pt x="376" y="8"/>
                </a:cubicBezTo>
                <a:cubicBezTo>
                  <a:pt x="309" y="8"/>
                  <a:pt x="184" y="100"/>
                  <a:pt x="184" y="100"/>
                </a:cubicBezTo>
                <a:cubicBezTo>
                  <a:pt x="184" y="100"/>
                  <a:pt x="150" y="116"/>
                  <a:pt x="100" y="100"/>
                </a:cubicBezTo>
                <a:cubicBezTo>
                  <a:pt x="0" y="66"/>
                  <a:pt x="0" y="66"/>
                  <a:pt x="0" y="66"/>
                </a:cubicBezTo>
                <a:cubicBezTo>
                  <a:pt x="0" y="426"/>
                  <a:pt x="0" y="426"/>
                  <a:pt x="0" y="426"/>
                </a:cubicBezTo>
                <a:cubicBezTo>
                  <a:pt x="0" y="426"/>
                  <a:pt x="25" y="434"/>
                  <a:pt x="50" y="443"/>
                </a:cubicBezTo>
                <a:cubicBezTo>
                  <a:pt x="59" y="426"/>
                  <a:pt x="67" y="409"/>
                  <a:pt x="83" y="392"/>
                </a:cubicBezTo>
                <a:cubicBezTo>
                  <a:pt x="125" y="351"/>
                  <a:pt x="192" y="351"/>
                  <a:pt x="234" y="392"/>
                </a:cubicBezTo>
                <a:cubicBezTo>
                  <a:pt x="242" y="409"/>
                  <a:pt x="251" y="417"/>
                  <a:pt x="251" y="434"/>
                </a:cubicBezTo>
                <a:cubicBezTo>
                  <a:pt x="268" y="443"/>
                  <a:pt x="284" y="451"/>
                  <a:pt x="293" y="468"/>
                </a:cubicBezTo>
                <a:cubicBezTo>
                  <a:pt x="309" y="476"/>
                  <a:pt x="318" y="493"/>
                  <a:pt x="318" y="510"/>
                </a:cubicBezTo>
                <a:cubicBezTo>
                  <a:pt x="334" y="510"/>
                  <a:pt x="351" y="518"/>
                  <a:pt x="360" y="535"/>
                </a:cubicBezTo>
                <a:cubicBezTo>
                  <a:pt x="376" y="551"/>
                  <a:pt x="384" y="568"/>
                  <a:pt x="384" y="585"/>
                </a:cubicBezTo>
                <a:cubicBezTo>
                  <a:pt x="401" y="585"/>
                  <a:pt x="418" y="593"/>
                  <a:pt x="426" y="610"/>
                </a:cubicBezTo>
                <a:cubicBezTo>
                  <a:pt x="451" y="635"/>
                  <a:pt x="460" y="668"/>
                  <a:pt x="451" y="702"/>
                </a:cubicBezTo>
                <a:cubicBezTo>
                  <a:pt x="460" y="702"/>
                  <a:pt x="468" y="718"/>
                  <a:pt x="477" y="727"/>
                </a:cubicBezTo>
                <a:cubicBezTo>
                  <a:pt x="493" y="744"/>
                  <a:pt x="527" y="744"/>
                  <a:pt x="543" y="727"/>
                </a:cubicBezTo>
                <a:cubicBezTo>
                  <a:pt x="560" y="710"/>
                  <a:pt x="560" y="677"/>
                  <a:pt x="543" y="660"/>
                </a:cubicBezTo>
                <a:lnTo>
                  <a:pt x="535" y="660"/>
                </a:lnTo>
                <a:cubicBezTo>
                  <a:pt x="485" y="602"/>
                  <a:pt x="477" y="593"/>
                  <a:pt x="485" y="585"/>
                </a:cubicBezTo>
                <a:cubicBezTo>
                  <a:pt x="493" y="585"/>
                  <a:pt x="502" y="593"/>
                  <a:pt x="560" y="660"/>
                </a:cubicBezTo>
                <a:cubicBezTo>
                  <a:pt x="569" y="668"/>
                  <a:pt x="569" y="668"/>
                  <a:pt x="569" y="668"/>
                </a:cubicBezTo>
                <a:cubicBezTo>
                  <a:pt x="585" y="685"/>
                  <a:pt x="610" y="685"/>
                  <a:pt x="627" y="668"/>
                </a:cubicBezTo>
                <a:cubicBezTo>
                  <a:pt x="644" y="652"/>
                  <a:pt x="644" y="618"/>
                  <a:pt x="627" y="602"/>
                </a:cubicBezTo>
                <a:cubicBezTo>
                  <a:pt x="569" y="535"/>
                  <a:pt x="560" y="526"/>
                  <a:pt x="560" y="518"/>
                </a:cubicBezTo>
                <a:cubicBezTo>
                  <a:pt x="569" y="518"/>
                  <a:pt x="594" y="551"/>
                  <a:pt x="652" y="610"/>
                </a:cubicBezTo>
                <a:cubicBezTo>
                  <a:pt x="669" y="626"/>
                  <a:pt x="702" y="626"/>
                  <a:pt x="719" y="610"/>
                </a:cubicBezTo>
                <a:cubicBezTo>
                  <a:pt x="727" y="593"/>
                  <a:pt x="736" y="568"/>
                  <a:pt x="719" y="543"/>
                </a:cubicBezTo>
                <a:cubicBezTo>
                  <a:pt x="644" y="468"/>
                  <a:pt x="644" y="468"/>
                  <a:pt x="652" y="459"/>
                </a:cubicBezTo>
                <a:lnTo>
                  <a:pt x="727" y="526"/>
                </a:lnTo>
                <a:cubicBezTo>
                  <a:pt x="727" y="535"/>
                  <a:pt x="727" y="535"/>
                  <a:pt x="727" y="535"/>
                </a:cubicBezTo>
                <a:cubicBezTo>
                  <a:pt x="744" y="551"/>
                  <a:pt x="769" y="551"/>
                  <a:pt x="786" y="535"/>
                </a:cubicBezTo>
                <a:cubicBezTo>
                  <a:pt x="803" y="510"/>
                  <a:pt x="803" y="484"/>
                  <a:pt x="786" y="468"/>
                </a:cubicBezTo>
                <a:close/>
                <a:moveTo>
                  <a:pt x="786" y="468"/>
                </a:moveTo>
                <a:lnTo>
                  <a:pt x="786" y="468"/>
                </a:lnTo>
                <a:close/>
              </a:path>
            </a:pathLst>
          </a:custGeom>
          <a:solidFill>
            <a:schemeClr val="bg1"/>
          </a:solidFill>
          <a:ln>
            <a:noFill/>
          </a:ln>
          <a:effectLst/>
        </p:spPr>
        <p:txBody>
          <a:bodyPr wrap="none" lIns="192832" tIns="96416" rIns="192832" bIns="96416" anchor="ctr"/>
          <a:lstStyle/>
          <a:p>
            <a:pPr defTabSz="963930" fontAlgn="auto">
              <a:spcBef>
                <a:spcPts val="0"/>
              </a:spcBef>
              <a:spcAft>
                <a:spcPts val="0"/>
              </a:spcAft>
              <a:defRPr/>
            </a:pPr>
            <a:endParaRPr lang="en-US" sz="2530" dirty="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62" name="AutoShape 123"/>
          <p:cNvSpPr>
            <a:spLocks noChangeAspect="1"/>
          </p:cNvSpPr>
          <p:nvPr/>
        </p:nvSpPr>
        <p:spPr bwMode="auto">
          <a:xfrm>
            <a:off x="8684834" y="4474600"/>
            <a:ext cx="381277" cy="41951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bg1"/>
          </a:solidFill>
          <a:ln>
            <a:noFill/>
          </a:ln>
          <a:effectLst/>
        </p:spPr>
        <p:txBody>
          <a:bodyPr lIns="53564" tIns="53564" rIns="53564" bIns="53564" anchor="ctr"/>
          <a:lstStyle/>
          <a:p>
            <a:pPr defTabSz="481965" fontAlgn="auto">
              <a:spcBef>
                <a:spcPts val="0"/>
              </a:spcBef>
              <a:spcAft>
                <a:spcPts val="0"/>
              </a:spcAft>
              <a:defRPr/>
            </a:pPr>
            <a:endParaRPr lang="es-ES" sz="3795" dirty="0">
              <a:solidFill>
                <a:srgbClr val="44CEB9"/>
              </a:solidFill>
              <a:effectLst>
                <a:outerShdw blurRad="38100" dist="38100" dir="2700000" algn="tl">
                  <a:srgbClr val="000000"/>
                </a:outerShdw>
              </a:effectLst>
              <a:latin typeface="Century Gothic" panose="020B0502020202020204" pitchFamily="34" charset="0"/>
              <a:ea typeface="微软雅黑" panose="020B0503020204020204" pitchFamily="34" charset="-122"/>
              <a:cs typeface="Gill Sans" charset="0"/>
              <a:sym typeface="Century Gothic" panose="020B0502020202020204" pitchFamily="34" charset="0"/>
            </a:endParaRPr>
          </a:p>
        </p:txBody>
      </p:sp>
      <p:sp>
        <p:nvSpPr>
          <p:cNvPr id="63" name="Freeform 106"/>
          <p:cNvSpPr>
            <a:spLocks noChangeAspect="1" noChangeArrowheads="1"/>
          </p:cNvSpPr>
          <p:nvPr/>
        </p:nvSpPr>
        <p:spPr bwMode="auto">
          <a:xfrm>
            <a:off x="10590722" y="3931750"/>
            <a:ext cx="347546" cy="300779"/>
          </a:xfrm>
          <a:custGeom>
            <a:avLst/>
            <a:gdLst>
              <a:gd name="T0" fmla="*/ 502 w 1013"/>
              <a:gd name="T1" fmla="*/ 0 h 879"/>
              <a:gd name="T2" fmla="*/ 0 w 1013"/>
              <a:gd name="T3" fmla="*/ 351 h 879"/>
              <a:gd name="T4" fmla="*/ 193 w 1013"/>
              <a:gd name="T5" fmla="*/ 636 h 879"/>
              <a:gd name="T6" fmla="*/ 92 w 1013"/>
              <a:gd name="T7" fmla="*/ 862 h 879"/>
              <a:gd name="T8" fmla="*/ 92 w 1013"/>
              <a:gd name="T9" fmla="*/ 878 h 879"/>
              <a:gd name="T10" fmla="*/ 101 w 1013"/>
              <a:gd name="T11" fmla="*/ 878 h 879"/>
              <a:gd name="T12" fmla="*/ 109 w 1013"/>
              <a:gd name="T13" fmla="*/ 878 h 879"/>
              <a:gd name="T14" fmla="*/ 485 w 1013"/>
              <a:gd name="T15" fmla="*/ 711 h 879"/>
              <a:gd name="T16" fmla="*/ 502 w 1013"/>
              <a:gd name="T17" fmla="*/ 711 h 879"/>
              <a:gd name="T18" fmla="*/ 1012 w 1013"/>
              <a:gd name="T19" fmla="*/ 351 h 879"/>
              <a:gd name="T20" fmla="*/ 502 w 1013"/>
              <a:gd name="T21" fmla="*/ 0 h 879"/>
              <a:gd name="T22" fmla="*/ 502 w 1013"/>
              <a:gd name="T23" fmla="*/ 0 h 879"/>
              <a:gd name="T24" fmla="*/ 502 w 1013"/>
              <a:gd name="T25" fmla="*/ 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3" h="879">
                <a:moveTo>
                  <a:pt x="502" y="0"/>
                </a:moveTo>
                <a:cubicBezTo>
                  <a:pt x="226" y="0"/>
                  <a:pt x="0" y="159"/>
                  <a:pt x="0" y="351"/>
                </a:cubicBezTo>
                <a:cubicBezTo>
                  <a:pt x="0" y="469"/>
                  <a:pt x="67" y="569"/>
                  <a:pt x="193" y="636"/>
                </a:cubicBezTo>
                <a:cubicBezTo>
                  <a:pt x="176" y="711"/>
                  <a:pt x="142" y="811"/>
                  <a:pt x="92" y="862"/>
                </a:cubicBezTo>
                <a:cubicBezTo>
                  <a:pt x="92" y="870"/>
                  <a:pt x="92" y="870"/>
                  <a:pt x="92" y="878"/>
                </a:cubicBezTo>
                <a:lnTo>
                  <a:pt x="101" y="878"/>
                </a:lnTo>
                <a:lnTo>
                  <a:pt x="109" y="878"/>
                </a:lnTo>
                <a:cubicBezTo>
                  <a:pt x="118" y="878"/>
                  <a:pt x="335" y="862"/>
                  <a:pt x="485" y="711"/>
                </a:cubicBezTo>
                <a:cubicBezTo>
                  <a:pt x="485" y="711"/>
                  <a:pt x="494" y="711"/>
                  <a:pt x="502" y="711"/>
                </a:cubicBezTo>
                <a:cubicBezTo>
                  <a:pt x="786" y="711"/>
                  <a:pt x="1012" y="552"/>
                  <a:pt x="1012" y="351"/>
                </a:cubicBezTo>
                <a:cubicBezTo>
                  <a:pt x="1012" y="159"/>
                  <a:pt x="786" y="0"/>
                  <a:pt x="502" y="0"/>
                </a:cubicBezTo>
                <a:close/>
                <a:moveTo>
                  <a:pt x="502" y="0"/>
                </a:moveTo>
                <a:lnTo>
                  <a:pt x="502" y="0"/>
                </a:lnTo>
                <a:close/>
              </a:path>
            </a:pathLst>
          </a:custGeom>
          <a:solidFill>
            <a:schemeClr val="bg1"/>
          </a:solidFill>
          <a:ln>
            <a:noFill/>
          </a:ln>
          <a:effectLst/>
        </p:spPr>
        <p:txBody>
          <a:bodyPr wrap="none" lIns="257103" tIns="128551" rIns="257103" bIns="128551" anchor="ctr"/>
          <a:lstStyle/>
          <a:p>
            <a:pPr defTabSz="963930" fontAlgn="auto">
              <a:spcBef>
                <a:spcPts val="0"/>
              </a:spcBef>
              <a:spcAft>
                <a:spcPts val="0"/>
              </a:spcAft>
              <a:defRPr/>
            </a:pPr>
            <a:endParaRPr lang="en-US" sz="2530" dirty="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64" name="Freeform 325"/>
          <p:cNvSpPr>
            <a:spLocks noChangeAspect="1" noChangeArrowheads="1"/>
          </p:cNvSpPr>
          <p:nvPr/>
        </p:nvSpPr>
        <p:spPr bwMode="auto">
          <a:xfrm>
            <a:off x="7929515" y="3840866"/>
            <a:ext cx="270148" cy="363711"/>
          </a:xfrm>
          <a:custGeom>
            <a:avLst/>
            <a:gdLst>
              <a:gd name="T0" fmla="*/ 694 w 1046"/>
              <a:gd name="T1" fmla="*/ 1053 h 1405"/>
              <a:gd name="T2" fmla="*/ 176 w 1046"/>
              <a:gd name="T3" fmla="*/ 526 h 1405"/>
              <a:gd name="T4" fmla="*/ 870 w 1046"/>
              <a:gd name="T5" fmla="*/ 526 h 1405"/>
              <a:gd name="T6" fmla="*/ 393 w 1046"/>
              <a:gd name="T7" fmla="*/ 1229 h 1405"/>
              <a:gd name="T8" fmla="*/ 393 w 1046"/>
              <a:gd name="T9" fmla="*/ 1321 h 1405"/>
              <a:gd name="T10" fmla="*/ 519 w 1046"/>
              <a:gd name="T11" fmla="*/ 1404 h 1405"/>
              <a:gd name="T12" fmla="*/ 652 w 1046"/>
              <a:gd name="T13" fmla="*/ 1321 h 1405"/>
              <a:gd name="T14" fmla="*/ 652 w 1046"/>
              <a:gd name="T15" fmla="*/ 1229 h 1405"/>
              <a:gd name="T16" fmla="*/ 393 w 1046"/>
              <a:gd name="T17" fmla="*/ 1095 h 1405"/>
              <a:gd name="T18" fmla="*/ 393 w 1046"/>
              <a:gd name="T19" fmla="*/ 1187 h 1405"/>
              <a:gd name="T20" fmla="*/ 694 w 1046"/>
              <a:gd name="T21" fmla="*/ 1145 h 1405"/>
              <a:gd name="T22" fmla="*/ 42 w 1046"/>
              <a:gd name="T23" fmla="*/ 301 h 1405"/>
              <a:gd name="T24" fmla="*/ 168 w 1046"/>
              <a:gd name="T25" fmla="*/ 275 h 1405"/>
              <a:gd name="T26" fmla="*/ 42 w 1046"/>
              <a:gd name="T27" fmla="*/ 301 h 1405"/>
              <a:gd name="T28" fmla="*/ 569 w 1046"/>
              <a:gd name="T29" fmla="*/ 0 h 1405"/>
              <a:gd name="T30" fmla="*/ 477 w 1046"/>
              <a:gd name="T31" fmla="*/ 92 h 1405"/>
              <a:gd name="T32" fmla="*/ 569 w 1046"/>
              <a:gd name="T33" fmla="*/ 92 h 1405"/>
              <a:gd name="T34" fmla="*/ 301 w 1046"/>
              <a:gd name="T35" fmla="*/ 50 h 1405"/>
              <a:gd name="T36" fmla="*/ 268 w 1046"/>
              <a:gd name="T37" fmla="*/ 175 h 1405"/>
              <a:gd name="T38" fmla="*/ 1004 w 1046"/>
              <a:gd name="T39" fmla="*/ 301 h 1405"/>
              <a:gd name="T40" fmla="*/ 878 w 1046"/>
              <a:gd name="T41" fmla="*/ 275 h 1405"/>
              <a:gd name="T42" fmla="*/ 1004 w 1046"/>
              <a:gd name="T43" fmla="*/ 301 h 1405"/>
              <a:gd name="T44" fmla="*/ 744 w 1046"/>
              <a:gd name="T45" fmla="*/ 50 h 1405"/>
              <a:gd name="T46" fmla="*/ 778 w 1046"/>
              <a:gd name="T47" fmla="*/ 175 h 1405"/>
              <a:gd name="T48" fmla="*/ 84 w 1046"/>
              <a:gd name="T49" fmla="*/ 526 h 1405"/>
              <a:gd name="T50" fmla="*/ 0 w 1046"/>
              <a:gd name="T51" fmla="*/ 485 h 1405"/>
              <a:gd name="T52" fmla="*/ 92 w 1046"/>
              <a:gd name="T53" fmla="*/ 568 h 1405"/>
              <a:gd name="T54" fmla="*/ 953 w 1046"/>
              <a:gd name="T55" fmla="*/ 485 h 1405"/>
              <a:gd name="T56" fmla="*/ 953 w 1046"/>
              <a:gd name="T57" fmla="*/ 568 h 1405"/>
              <a:gd name="T58" fmla="*/ 1045 w 1046"/>
              <a:gd name="T59" fmla="*/ 485 h 1405"/>
              <a:gd name="T60" fmla="*/ 886 w 1046"/>
              <a:gd name="T61" fmla="*/ 786 h 1405"/>
              <a:gd name="T62" fmla="*/ 1004 w 1046"/>
              <a:gd name="T63" fmla="*/ 752 h 1405"/>
              <a:gd name="T64" fmla="*/ 886 w 1046"/>
              <a:gd name="T65" fmla="*/ 786 h 1405"/>
              <a:gd name="T66" fmla="*/ 92 w 1046"/>
              <a:gd name="T67" fmla="*/ 827 h 1405"/>
              <a:gd name="T68" fmla="*/ 126 w 1046"/>
              <a:gd name="T69" fmla="*/ 710 h 1405"/>
              <a:gd name="T70" fmla="*/ 42 w 1046"/>
              <a:gd name="T71" fmla="*/ 752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46" h="1405">
                <a:moveTo>
                  <a:pt x="870" y="526"/>
                </a:moveTo>
                <a:cubicBezTo>
                  <a:pt x="870" y="702"/>
                  <a:pt x="694" y="877"/>
                  <a:pt x="694" y="1053"/>
                </a:cubicBezTo>
                <a:cubicBezTo>
                  <a:pt x="343" y="1053"/>
                  <a:pt x="343" y="1053"/>
                  <a:pt x="343" y="1053"/>
                </a:cubicBezTo>
                <a:cubicBezTo>
                  <a:pt x="343" y="877"/>
                  <a:pt x="176" y="702"/>
                  <a:pt x="176" y="526"/>
                </a:cubicBezTo>
                <a:cubicBezTo>
                  <a:pt x="176" y="334"/>
                  <a:pt x="326" y="175"/>
                  <a:pt x="519" y="175"/>
                </a:cubicBezTo>
                <a:cubicBezTo>
                  <a:pt x="719" y="175"/>
                  <a:pt x="870" y="334"/>
                  <a:pt x="870" y="526"/>
                </a:cubicBezTo>
                <a:close/>
                <a:moveTo>
                  <a:pt x="652" y="1229"/>
                </a:moveTo>
                <a:cubicBezTo>
                  <a:pt x="393" y="1229"/>
                  <a:pt x="393" y="1229"/>
                  <a:pt x="393" y="1229"/>
                </a:cubicBezTo>
                <a:cubicBezTo>
                  <a:pt x="368" y="1229"/>
                  <a:pt x="343" y="1245"/>
                  <a:pt x="343" y="1270"/>
                </a:cubicBezTo>
                <a:cubicBezTo>
                  <a:pt x="343" y="1296"/>
                  <a:pt x="368" y="1321"/>
                  <a:pt x="393" y="1321"/>
                </a:cubicBezTo>
                <a:cubicBezTo>
                  <a:pt x="402" y="1321"/>
                  <a:pt x="402" y="1321"/>
                  <a:pt x="402" y="1321"/>
                </a:cubicBezTo>
                <a:cubicBezTo>
                  <a:pt x="418" y="1371"/>
                  <a:pt x="469" y="1404"/>
                  <a:pt x="519" y="1404"/>
                </a:cubicBezTo>
                <a:cubicBezTo>
                  <a:pt x="577" y="1404"/>
                  <a:pt x="627" y="1371"/>
                  <a:pt x="644" y="1321"/>
                </a:cubicBezTo>
                <a:cubicBezTo>
                  <a:pt x="652" y="1321"/>
                  <a:pt x="652" y="1321"/>
                  <a:pt x="652" y="1321"/>
                </a:cubicBezTo>
                <a:cubicBezTo>
                  <a:pt x="677" y="1321"/>
                  <a:pt x="694" y="1296"/>
                  <a:pt x="694" y="1270"/>
                </a:cubicBezTo>
                <a:cubicBezTo>
                  <a:pt x="694" y="1245"/>
                  <a:pt x="677" y="1229"/>
                  <a:pt x="652" y="1229"/>
                </a:cubicBezTo>
                <a:close/>
                <a:moveTo>
                  <a:pt x="652" y="1095"/>
                </a:moveTo>
                <a:cubicBezTo>
                  <a:pt x="393" y="1095"/>
                  <a:pt x="393" y="1095"/>
                  <a:pt x="393" y="1095"/>
                </a:cubicBezTo>
                <a:cubicBezTo>
                  <a:pt x="368" y="1095"/>
                  <a:pt x="343" y="1120"/>
                  <a:pt x="343" y="1145"/>
                </a:cubicBezTo>
                <a:cubicBezTo>
                  <a:pt x="343" y="1162"/>
                  <a:pt x="368" y="1187"/>
                  <a:pt x="393" y="1187"/>
                </a:cubicBezTo>
                <a:cubicBezTo>
                  <a:pt x="652" y="1187"/>
                  <a:pt x="652" y="1187"/>
                  <a:pt x="652" y="1187"/>
                </a:cubicBezTo>
                <a:cubicBezTo>
                  <a:pt x="677" y="1187"/>
                  <a:pt x="694" y="1162"/>
                  <a:pt x="694" y="1145"/>
                </a:cubicBezTo>
                <a:cubicBezTo>
                  <a:pt x="694" y="1120"/>
                  <a:pt x="677" y="1095"/>
                  <a:pt x="652" y="1095"/>
                </a:cubicBezTo>
                <a:close/>
                <a:moveTo>
                  <a:pt x="42" y="301"/>
                </a:moveTo>
                <a:cubicBezTo>
                  <a:pt x="126" y="351"/>
                  <a:pt x="126" y="351"/>
                  <a:pt x="126" y="351"/>
                </a:cubicBezTo>
                <a:cubicBezTo>
                  <a:pt x="134" y="326"/>
                  <a:pt x="151" y="301"/>
                  <a:pt x="168" y="275"/>
                </a:cubicBezTo>
                <a:cubicBezTo>
                  <a:pt x="92" y="225"/>
                  <a:pt x="92" y="225"/>
                  <a:pt x="92" y="225"/>
                </a:cubicBezTo>
                <a:lnTo>
                  <a:pt x="42" y="301"/>
                </a:lnTo>
                <a:close/>
                <a:moveTo>
                  <a:pt x="569" y="92"/>
                </a:moveTo>
                <a:cubicBezTo>
                  <a:pt x="569" y="0"/>
                  <a:pt x="569" y="0"/>
                  <a:pt x="569" y="0"/>
                </a:cubicBezTo>
                <a:cubicBezTo>
                  <a:pt x="477" y="0"/>
                  <a:pt x="477" y="0"/>
                  <a:pt x="477" y="0"/>
                </a:cubicBezTo>
                <a:cubicBezTo>
                  <a:pt x="477" y="92"/>
                  <a:pt x="477" y="92"/>
                  <a:pt x="477" y="92"/>
                </a:cubicBezTo>
                <a:cubicBezTo>
                  <a:pt x="493" y="92"/>
                  <a:pt x="510" y="92"/>
                  <a:pt x="519" y="92"/>
                </a:cubicBezTo>
                <a:cubicBezTo>
                  <a:pt x="535" y="92"/>
                  <a:pt x="552" y="92"/>
                  <a:pt x="569" y="92"/>
                </a:cubicBezTo>
                <a:close/>
                <a:moveTo>
                  <a:pt x="343" y="133"/>
                </a:moveTo>
                <a:cubicBezTo>
                  <a:pt x="301" y="50"/>
                  <a:pt x="301" y="50"/>
                  <a:pt x="301" y="50"/>
                </a:cubicBezTo>
                <a:cubicBezTo>
                  <a:pt x="218" y="92"/>
                  <a:pt x="218" y="92"/>
                  <a:pt x="218" y="92"/>
                </a:cubicBezTo>
                <a:cubicBezTo>
                  <a:pt x="268" y="175"/>
                  <a:pt x="268" y="175"/>
                  <a:pt x="268" y="175"/>
                </a:cubicBezTo>
                <a:cubicBezTo>
                  <a:pt x="293" y="159"/>
                  <a:pt x="318" y="142"/>
                  <a:pt x="343" y="133"/>
                </a:cubicBezTo>
                <a:close/>
                <a:moveTo>
                  <a:pt x="1004" y="301"/>
                </a:moveTo>
                <a:cubicBezTo>
                  <a:pt x="953" y="225"/>
                  <a:pt x="953" y="225"/>
                  <a:pt x="953" y="225"/>
                </a:cubicBezTo>
                <a:cubicBezTo>
                  <a:pt x="878" y="275"/>
                  <a:pt x="878" y="275"/>
                  <a:pt x="878" y="275"/>
                </a:cubicBezTo>
                <a:cubicBezTo>
                  <a:pt x="895" y="301"/>
                  <a:pt x="912" y="326"/>
                  <a:pt x="920" y="351"/>
                </a:cubicBezTo>
                <a:lnTo>
                  <a:pt x="1004" y="301"/>
                </a:lnTo>
                <a:close/>
                <a:moveTo>
                  <a:pt x="820" y="92"/>
                </a:moveTo>
                <a:cubicBezTo>
                  <a:pt x="744" y="50"/>
                  <a:pt x="744" y="50"/>
                  <a:pt x="744" y="50"/>
                </a:cubicBezTo>
                <a:cubicBezTo>
                  <a:pt x="702" y="133"/>
                  <a:pt x="702" y="133"/>
                  <a:pt x="702" y="133"/>
                </a:cubicBezTo>
                <a:cubicBezTo>
                  <a:pt x="727" y="142"/>
                  <a:pt x="753" y="159"/>
                  <a:pt x="778" y="175"/>
                </a:cubicBezTo>
                <a:lnTo>
                  <a:pt x="820" y="92"/>
                </a:lnTo>
                <a:close/>
                <a:moveTo>
                  <a:pt x="84" y="526"/>
                </a:moveTo>
                <a:cubicBezTo>
                  <a:pt x="84" y="510"/>
                  <a:pt x="84" y="501"/>
                  <a:pt x="92" y="485"/>
                </a:cubicBezTo>
                <a:cubicBezTo>
                  <a:pt x="0" y="485"/>
                  <a:pt x="0" y="485"/>
                  <a:pt x="0" y="485"/>
                </a:cubicBezTo>
                <a:cubicBezTo>
                  <a:pt x="0" y="568"/>
                  <a:pt x="0" y="568"/>
                  <a:pt x="0" y="568"/>
                </a:cubicBezTo>
                <a:cubicBezTo>
                  <a:pt x="92" y="568"/>
                  <a:pt x="92" y="568"/>
                  <a:pt x="92" y="568"/>
                </a:cubicBezTo>
                <a:cubicBezTo>
                  <a:pt x="84" y="560"/>
                  <a:pt x="84" y="543"/>
                  <a:pt x="84" y="526"/>
                </a:cubicBezTo>
                <a:close/>
                <a:moveTo>
                  <a:pt x="953" y="485"/>
                </a:moveTo>
                <a:cubicBezTo>
                  <a:pt x="953" y="501"/>
                  <a:pt x="962" y="510"/>
                  <a:pt x="962" y="526"/>
                </a:cubicBezTo>
                <a:cubicBezTo>
                  <a:pt x="962" y="543"/>
                  <a:pt x="953" y="560"/>
                  <a:pt x="953" y="568"/>
                </a:cubicBezTo>
                <a:cubicBezTo>
                  <a:pt x="1045" y="568"/>
                  <a:pt x="1045" y="568"/>
                  <a:pt x="1045" y="568"/>
                </a:cubicBezTo>
                <a:cubicBezTo>
                  <a:pt x="1045" y="485"/>
                  <a:pt x="1045" y="485"/>
                  <a:pt x="1045" y="485"/>
                </a:cubicBezTo>
                <a:lnTo>
                  <a:pt x="953" y="485"/>
                </a:lnTo>
                <a:close/>
                <a:moveTo>
                  <a:pt x="886" y="786"/>
                </a:moveTo>
                <a:cubicBezTo>
                  <a:pt x="953" y="827"/>
                  <a:pt x="953" y="827"/>
                  <a:pt x="953" y="827"/>
                </a:cubicBezTo>
                <a:cubicBezTo>
                  <a:pt x="1004" y="752"/>
                  <a:pt x="1004" y="752"/>
                  <a:pt x="1004" y="752"/>
                </a:cubicBezTo>
                <a:cubicBezTo>
                  <a:pt x="920" y="710"/>
                  <a:pt x="920" y="710"/>
                  <a:pt x="920" y="710"/>
                </a:cubicBezTo>
                <a:cubicBezTo>
                  <a:pt x="912" y="735"/>
                  <a:pt x="895" y="761"/>
                  <a:pt x="886" y="786"/>
                </a:cubicBezTo>
                <a:close/>
                <a:moveTo>
                  <a:pt x="42" y="752"/>
                </a:moveTo>
                <a:cubicBezTo>
                  <a:pt x="92" y="827"/>
                  <a:pt x="92" y="827"/>
                  <a:pt x="92" y="827"/>
                </a:cubicBezTo>
                <a:cubicBezTo>
                  <a:pt x="159" y="786"/>
                  <a:pt x="159" y="786"/>
                  <a:pt x="159" y="786"/>
                </a:cubicBezTo>
                <a:cubicBezTo>
                  <a:pt x="151" y="761"/>
                  <a:pt x="134" y="735"/>
                  <a:pt x="126" y="710"/>
                </a:cubicBezTo>
                <a:lnTo>
                  <a:pt x="42" y="752"/>
                </a:lnTo>
                <a:close/>
                <a:moveTo>
                  <a:pt x="42" y="752"/>
                </a:moveTo>
                <a:lnTo>
                  <a:pt x="42" y="752"/>
                </a:lnTo>
                <a:close/>
              </a:path>
            </a:pathLst>
          </a:custGeom>
          <a:solidFill>
            <a:schemeClr val="bg1"/>
          </a:solidFill>
          <a:ln>
            <a:noFill/>
          </a:ln>
          <a:effectLst/>
        </p:spPr>
        <p:txBody>
          <a:bodyPr wrap="none" lIns="257103" tIns="128551" rIns="257103" bIns="128551" anchor="ctr"/>
          <a:lstStyle/>
          <a:p>
            <a:pPr defTabSz="963930" fontAlgn="auto">
              <a:spcBef>
                <a:spcPts val="0"/>
              </a:spcBef>
              <a:spcAft>
                <a:spcPts val="0"/>
              </a:spcAft>
              <a:defRPr/>
            </a:pPr>
            <a:endParaRPr lang="en-US" sz="2530" dirty="0">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grpSp>
        <p:nvGrpSpPr>
          <p:cNvPr id="65" name="Group 52"/>
          <p:cNvGrpSpPr/>
          <p:nvPr/>
        </p:nvGrpSpPr>
        <p:grpSpPr>
          <a:xfrm>
            <a:off x="7526846" y="1403759"/>
            <a:ext cx="3851774" cy="2217649"/>
            <a:chOff x="7136622" y="1331044"/>
            <a:chExt cx="3652253" cy="2102775"/>
          </a:xfrm>
        </p:grpSpPr>
        <p:sp>
          <p:nvSpPr>
            <p:cNvPr id="66" name="Freeform 53"/>
            <p:cNvSpPr/>
            <p:nvPr/>
          </p:nvSpPr>
          <p:spPr bwMode="auto">
            <a:xfrm>
              <a:off x="7136622" y="1388454"/>
              <a:ext cx="3652253" cy="2045365"/>
            </a:xfrm>
            <a:custGeom>
              <a:avLst/>
              <a:gdLst>
                <a:gd name="T0" fmla="*/ 1466 w 1796"/>
                <a:gd name="T1" fmla="*/ 346 h 1006"/>
                <a:gd name="T2" fmla="*/ 1420 w 1796"/>
                <a:gd name="T3" fmla="*/ 350 h 1006"/>
                <a:gd name="T4" fmla="*/ 898 w 1796"/>
                <a:gd name="T5" fmla="*/ 0 h 1006"/>
                <a:gd name="T6" fmla="*/ 377 w 1796"/>
                <a:gd name="T7" fmla="*/ 350 h 1006"/>
                <a:gd name="T8" fmla="*/ 330 w 1796"/>
                <a:gd name="T9" fmla="*/ 346 h 1006"/>
                <a:gd name="T10" fmla="*/ 0 w 1796"/>
                <a:gd name="T11" fmla="*/ 676 h 1006"/>
                <a:gd name="T12" fmla="*/ 330 w 1796"/>
                <a:gd name="T13" fmla="*/ 1006 h 1006"/>
                <a:gd name="T14" fmla="*/ 549 w 1796"/>
                <a:gd name="T15" fmla="*/ 1006 h 1006"/>
                <a:gd name="T16" fmla="*/ 1248 w 1796"/>
                <a:gd name="T17" fmla="*/ 1006 h 1006"/>
                <a:gd name="T18" fmla="*/ 1406 w 1796"/>
                <a:gd name="T19" fmla="*/ 1006 h 1006"/>
                <a:gd name="T20" fmla="*/ 1466 w 1796"/>
                <a:gd name="T21" fmla="*/ 1006 h 1006"/>
                <a:gd name="T22" fmla="*/ 1796 w 1796"/>
                <a:gd name="T23" fmla="*/ 676 h 1006"/>
                <a:gd name="T24" fmla="*/ 1466 w 1796"/>
                <a:gd name="T25" fmla="*/ 346 h 10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6" h="1006">
                  <a:moveTo>
                    <a:pt x="1466" y="346"/>
                  </a:moveTo>
                  <a:cubicBezTo>
                    <a:pt x="1451" y="346"/>
                    <a:pt x="1435" y="348"/>
                    <a:pt x="1420" y="350"/>
                  </a:cubicBezTo>
                  <a:cubicBezTo>
                    <a:pt x="1335" y="145"/>
                    <a:pt x="1134" y="0"/>
                    <a:pt x="898" y="0"/>
                  </a:cubicBezTo>
                  <a:cubicBezTo>
                    <a:pt x="663" y="0"/>
                    <a:pt x="461" y="145"/>
                    <a:pt x="377" y="350"/>
                  </a:cubicBezTo>
                  <a:cubicBezTo>
                    <a:pt x="361" y="348"/>
                    <a:pt x="346" y="346"/>
                    <a:pt x="330" y="346"/>
                  </a:cubicBezTo>
                  <a:cubicBezTo>
                    <a:pt x="148" y="346"/>
                    <a:pt x="0" y="494"/>
                    <a:pt x="0" y="676"/>
                  </a:cubicBezTo>
                  <a:cubicBezTo>
                    <a:pt x="0" y="859"/>
                    <a:pt x="148" y="1006"/>
                    <a:pt x="330" y="1006"/>
                  </a:cubicBezTo>
                  <a:cubicBezTo>
                    <a:pt x="549" y="1006"/>
                    <a:pt x="549" y="1006"/>
                    <a:pt x="549" y="1006"/>
                  </a:cubicBezTo>
                  <a:cubicBezTo>
                    <a:pt x="1248" y="1006"/>
                    <a:pt x="1248" y="1006"/>
                    <a:pt x="1248" y="1006"/>
                  </a:cubicBezTo>
                  <a:cubicBezTo>
                    <a:pt x="1406" y="1006"/>
                    <a:pt x="1406" y="1006"/>
                    <a:pt x="1406" y="1006"/>
                  </a:cubicBezTo>
                  <a:cubicBezTo>
                    <a:pt x="1466" y="1006"/>
                    <a:pt x="1466" y="1006"/>
                    <a:pt x="1466" y="1006"/>
                  </a:cubicBezTo>
                  <a:cubicBezTo>
                    <a:pt x="1649" y="1006"/>
                    <a:pt x="1796" y="859"/>
                    <a:pt x="1796" y="676"/>
                  </a:cubicBezTo>
                  <a:cubicBezTo>
                    <a:pt x="1796" y="494"/>
                    <a:pt x="1649" y="346"/>
                    <a:pt x="1466" y="346"/>
                  </a:cubicBezTo>
                  <a:close/>
                </a:path>
              </a:pathLst>
            </a:custGeom>
            <a:solidFill>
              <a:srgbClr val="7F7F7F"/>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67" name="Freeform 54"/>
            <p:cNvSpPr/>
            <p:nvPr/>
          </p:nvSpPr>
          <p:spPr bwMode="auto">
            <a:xfrm>
              <a:off x="7136622" y="1331044"/>
              <a:ext cx="3652253" cy="2045365"/>
            </a:xfrm>
            <a:custGeom>
              <a:avLst/>
              <a:gdLst>
                <a:gd name="T0" fmla="*/ 1466 w 1796"/>
                <a:gd name="T1" fmla="*/ 346 h 1006"/>
                <a:gd name="T2" fmla="*/ 1420 w 1796"/>
                <a:gd name="T3" fmla="*/ 350 h 1006"/>
                <a:gd name="T4" fmla="*/ 898 w 1796"/>
                <a:gd name="T5" fmla="*/ 0 h 1006"/>
                <a:gd name="T6" fmla="*/ 377 w 1796"/>
                <a:gd name="T7" fmla="*/ 350 h 1006"/>
                <a:gd name="T8" fmla="*/ 330 w 1796"/>
                <a:gd name="T9" fmla="*/ 346 h 1006"/>
                <a:gd name="T10" fmla="*/ 0 w 1796"/>
                <a:gd name="T11" fmla="*/ 676 h 1006"/>
                <a:gd name="T12" fmla="*/ 330 w 1796"/>
                <a:gd name="T13" fmla="*/ 1006 h 1006"/>
                <a:gd name="T14" fmla="*/ 549 w 1796"/>
                <a:gd name="T15" fmla="*/ 1006 h 1006"/>
                <a:gd name="T16" fmla="*/ 1248 w 1796"/>
                <a:gd name="T17" fmla="*/ 1006 h 1006"/>
                <a:gd name="T18" fmla="*/ 1406 w 1796"/>
                <a:gd name="T19" fmla="*/ 1006 h 1006"/>
                <a:gd name="T20" fmla="*/ 1466 w 1796"/>
                <a:gd name="T21" fmla="*/ 1006 h 1006"/>
                <a:gd name="T22" fmla="*/ 1796 w 1796"/>
                <a:gd name="T23" fmla="*/ 676 h 1006"/>
                <a:gd name="T24" fmla="*/ 1466 w 1796"/>
                <a:gd name="T25" fmla="*/ 346 h 10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6" h="1006">
                  <a:moveTo>
                    <a:pt x="1466" y="346"/>
                  </a:moveTo>
                  <a:cubicBezTo>
                    <a:pt x="1451" y="346"/>
                    <a:pt x="1435" y="348"/>
                    <a:pt x="1420" y="350"/>
                  </a:cubicBezTo>
                  <a:cubicBezTo>
                    <a:pt x="1335" y="145"/>
                    <a:pt x="1134" y="0"/>
                    <a:pt x="898" y="0"/>
                  </a:cubicBezTo>
                  <a:cubicBezTo>
                    <a:pt x="663" y="0"/>
                    <a:pt x="461" y="145"/>
                    <a:pt x="377" y="350"/>
                  </a:cubicBezTo>
                  <a:cubicBezTo>
                    <a:pt x="361" y="348"/>
                    <a:pt x="346" y="346"/>
                    <a:pt x="330" y="346"/>
                  </a:cubicBezTo>
                  <a:cubicBezTo>
                    <a:pt x="148" y="346"/>
                    <a:pt x="0" y="494"/>
                    <a:pt x="0" y="676"/>
                  </a:cubicBezTo>
                  <a:cubicBezTo>
                    <a:pt x="0" y="859"/>
                    <a:pt x="148" y="1006"/>
                    <a:pt x="330" y="1006"/>
                  </a:cubicBezTo>
                  <a:cubicBezTo>
                    <a:pt x="549" y="1006"/>
                    <a:pt x="549" y="1006"/>
                    <a:pt x="549" y="1006"/>
                  </a:cubicBezTo>
                  <a:cubicBezTo>
                    <a:pt x="1248" y="1006"/>
                    <a:pt x="1248" y="1006"/>
                    <a:pt x="1248" y="1006"/>
                  </a:cubicBezTo>
                  <a:cubicBezTo>
                    <a:pt x="1406" y="1006"/>
                    <a:pt x="1406" y="1006"/>
                    <a:pt x="1406" y="1006"/>
                  </a:cubicBezTo>
                  <a:cubicBezTo>
                    <a:pt x="1466" y="1006"/>
                    <a:pt x="1466" y="1006"/>
                    <a:pt x="1466" y="1006"/>
                  </a:cubicBezTo>
                  <a:cubicBezTo>
                    <a:pt x="1649" y="1006"/>
                    <a:pt x="1796" y="859"/>
                    <a:pt x="1796" y="676"/>
                  </a:cubicBezTo>
                  <a:cubicBezTo>
                    <a:pt x="1796" y="494"/>
                    <a:pt x="1649" y="346"/>
                    <a:pt x="1466" y="346"/>
                  </a:cubicBezTo>
                  <a:close/>
                </a:path>
              </a:pathLst>
            </a:custGeom>
            <a:solidFill>
              <a:srgbClr val="08365A"/>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en-US" sz="1900" dirty="0">
                <a:solidFill>
                  <a:prstClr val="black"/>
                </a:solidFill>
                <a:latin typeface="Century Gothic" panose="020B0502020202020204" pitchFamily="34" charset="0"/>
                <a:ea typeface="微软雅黑" panose="020B0503020204020204" pitchFamily="34" charset="-122"/>
                <a:sym typeface="Century Gothic" panose="020B0502020202020204" pitchFamily="34" charset="0"/>
              </a:endParaRPr>
            </a:p>
          </p:txBody>
        </p:sp>
      </p:grpSp>
      <p:sp>
        <p:nvSpPr>
          <p:cNvPr id="68" name="稻壳儿小白白(http://dwz.cn/Wu2UP)"/>
          <p:cNvSpPr txBox="1">
            <a:spLocks noChangeArrowheads="1"/>
          </p:cNvSpPr>
          <p:nvPr/>
        </p:nvSpPr>
        <p:spPr bwMode="auto">
          <a:xfrm>
            <a:off x="2026671" y="2640418"/>
            <a:ext cx="4281766" cy="454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spcBef>
                <a:spcPct val="20000"/>
              </a:spcBef>
            </a:pP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单击添加项目内容</a:t>
            </a:r>
            <a:r>
              <a:rPr lang="zh-CN" altLang="zh-CN" sz="1475" dirty="0">
                <a:solidFill>
                  <a:schemeClr val="tx1">
                    <a:lumMod val="75000"/>
                    <a:lumOff val="25000"/>
                  </a:schemeClr>
                </a:solidFill>
                <a:latin typeface="Century Gothic" panose="020B0502020202020204" pitchFamily="34" charset="0"/>
                <a:sym typeface="Century Gothic" panose="020B0502020202020204" pitchFamily="34" charset="0"/>
              </a:rPr>
              <a:t>。</a:t>
            </a: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单击此处可编辑内容，单击此处可编辑内容。</a:t>
            </a:r>
            <a:endParaRPr lang="en-US" altLang="zh-CN" sz="1475" dirty="0">
              <a:solidFill>
                <a:schemeClr val="tx1">
                  <a:lumMod val="75000"/>
                  <a:lumOff val="25000"/>
                </a:schemeClr>
              </a:solidFill>
              <a:latin typeface="Century Gothic" panose="020B0502020202020204" pitchFamily="34" charset="0"/>
              <a:sym typeface="Century Gothic" panose="020B0502020202020204" pitchFamily="34" charset="0"/>
            </a:endParaRPr>
          </a:p>
        </p:txBody>
      </p:sp>
      <p:sp>
        <p:nvSpPr>
          <p:cNvPr id="69" name="TextBox 51"/>
          <p:cNvSpPr txBox="1"/>
          <p:nvPr/>
        </p:nvSpPr>
        <p:spPr>
          <a:xfrm>
            <a:off x="2024574" y="2368395"/>
            <a:ext cx="1271015" cy="227113"/>
          </a:xfrm>
          <a:prstGeom prst="rect">
            <a:avLst/>
          </a:prstGeom>
          <a:noFill/>
        </p:spPr>
        <p:txBody>
          <a:bodyPr wrap="square" lIns="0" tIns="0" rIns="0" bIns="0" rtlCol="0">
            <a:spAutoFit/>
          </a:bodyPr>
          <a:lstStyle/>
          <a:p>
            <a:pPr>
              <a:spcBef>
                <a:spcPct val="20000"/>
              </a:spcBef>
            </a:pPr>
            <a:r>
              <a:rPr lang="zh-CN" altLang="en-US" sz="1475" b="1"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rPr>
              <a:t>工作内容</a:t>
            </a:r>
            <a:endParaRPr lang="en-US" altLang="zh-CN" sz="1475" b="1"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70" name="稻壳儿小白白(http://dwz.cn/Wu2UP)"/>
          <p:cNvSpPr txBox="1">
            <a:spLocks noChangeArrowheads="1"/>
          </p:cNvSpPr>
          <p:nvPr/>
        </p:nvSpPr>
        <p:spPr bwMode="auto">
          <a:xfrm>
            <a:off x="2026671" y="3655607"/>
            <a:ext cx="4281766" cy="454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spcBef>
                <a:spcPct val="20000"/>
              </a:spcBef>
            </a:pP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单击添加项目内容</a:t>
            </a:r>
            <a:r>
              <a:rPr lang="zh-CN" altLang="zh-CN" sz="1475" dirty="0">
                <a:solidFill>
                  <a:schemeClr val="tx1">
                    <a:lumMod val="75000"/>
                    <a:lumOff val="25000"/>
                  </a:schemeClr>
                </a:solidFill>
                <a:latin typeface="Century Gothic" panose="020B0502020202020204" pitchFamily="34" charset="0"/>
                <a:sym typeface="Century Gothic" panose="020B0502020202020204" pitchFamily="34" charset="0"/>
              </a:rPr>
              <a:t>。</a:t>
            </a: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单击此处可编辑内容，单击此处可编辑内容。</a:t>
            </a:r>
            <a:endParaRPr lang="en-US" altLang="zh-CN" sz="1475" dirty="0">
              <a:solidFill>
                <a:schemeClr val="tx1">
                  <a:lumMod val="75000"/>
                  <a:lumOff val="25000"/>
                </a:schemeClr>
              </a:solidFill>
              <a:latin typeface="Century Gothic" panose="020B0502020202020204" pitchFamily="34" charset="0"/>
              <a:sym typeface="Century Gothic" panose="020B0502020202020204" pitchFamily="34" charset="0"/>
            </a:endParaRPr>
          </a:p>
        </p:txBody>
      </p:sp>
      <p:sp>
        <p:nvSpPr>
          <p:cNvPr id="71" name="TextBox 51"/>
          <p:cNvSpPr txBox="1"/>
          <p:nvPr/>
        </p:nvSpPr>
        <p:spPr>
          <a:xfrm>
            <a:off x="2024574" y="3383585"/>
            <a:ext cx="1271015" cy="227113"/>
          </a:xfrm>
          <a:prstGeom prst="rect">
            <a:avLst/>
          </a:prstGeom>
          <a:noFill/>
        </p:spPr>
        <p:txBody>
          <a:bodyPr wrap="square" lIns="0" tIns="0" rIns="0" bIns="0" rtlCol="0">
            <a:spAutoFit/>
          </a:bodyPr>
          <a:lstStyle/>
          <a:p>
            <a:pPr>
              <a:spcBef>
                <a:spcPct val="20000"/>
              </a:spcBef>
            </a:pPr>
            <a:r>
              <a:rPr lang="zh-CN" altLang="en-US" sz="1475" b="1">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rPr>
              <a:t>工作内容</a:t>
            </a:r>
            <a:endParaRPr lang="en-US" altLang="zh-CN" sz="1475" b="1"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72" name="稻壳儿小白白(http://dwz.cn/Wu2UP)"/>
          <p:cNvSpPr txBox="1">
            <a:spLocks noChangeArrowheads="1"/>
          </p:cNvSpPr>
          <p:nvPr/>
        </p:nvSpPr>
        <p:spPr bwMode="auto">
          <a:xfrm>
            <a:off x="2031175" y="4631532"/>
            <a:ext cx="4281766" cy="454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spcBef>
                <a:spcPct val="20000"/>
              </a:spcBef>
            </a:pP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单击添加项目内容</a:t>
            </a:r>
            <a:r>
              <a:rPr lang="zh-CN" altLang="zh-CN" sz="1475" dirty="0">
                <a:solidFill>
                  <a:schemeClr val="tx1">
                    <a:lumMod val="75000"/>
                    <a:lumOff val="25000"/>
                  </a:schemeClr>
                </a:solidFill>
                <a:latin typeface="Century Gothic" panose="020B0502020202020204" pitchFamily="34" charset="0"/>
                <a:sym typeface="Century Gothic" panose="020B0502020202020204" pitchFamily="34" charset="0"/>
              </a:rPr>
              <a:t>。</a:t>
            </a: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单击此处可编辑内容，单击此处可编辑内容。</a:t>
            </a:r>
            <a:endParaRPr lang="en-US" altLang="zh-CN" sz="1475" dirty="0">
              <a:solidFill>
                <a:schemeClr val="tx1">
                  <a:lumMod val="75000"/>
                  <a:lumOff val="25000"/>
                </a:schemeClr>
              </a:solidFill>
              <a:latin typeface="Century Gothic" panose="020B0502020202020204" pitchFamily="34" charset="0"/>
              <a:sym typeface="Century Gothic" panose="020B0502020202020204" pitchFamily="34" charset="0"/>
            </a:endParaRPr>
          </a:p>
        </p:txBody>
      </p:sp>
      <p:sp>
        <p:nvSpPr>
          <p:cNvPr id="73" name="TextBox 51"/>
          <p:cNvSpPr txBox="1"/>
          <p:nvPr/>
        </p:nvSpPr>
        <p:spPr>
          <a:xfrm>
            <a:off x="2029078" y="4359509"/>
            <a:ext cx="1271015" cy="227113"/>
          </a:xfrm>
          <a:prstGeom prst="rect">
            <a:avLst/>
          </a:prstGeom>
          <a:noFill/>
        </p:spPr>
        <p:txBody>
          <a:bodyPr wrap="square" lIns="0" tIns="0" rIns="0" bIns="0" rtlCol="0">
            <a:spAutoFit/>
          </a:bodyPr>
          <a:lstStyle/>
          <a:p>
            <a:pPr>
              <a:spcBef>
                <a:spcPct val="20000"/>
              </a:spcBef>
            </a:pPr>
            <a:r>
              <a:rPr lang="zh-CN" altLang="en-US" sz="1475" b="1">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rPr>
              <a:t>工作内容</a:t>
            </a:r>
            <a:endParaRPr lang="en-US" altLang="zh-CN" sz="1475" b="1"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74" name="稻壳儿小白白(http://dwz.cn/Wu2UP)"/>
          <p:cNvSpPr txBox="1">
            <a:spLocks noChangeArrowheads="1"/>
          </p:cNvSpPr>
          <p:nvPr/>
        </p:nvSpPr>
        <p:spPr bwMode="auto">
          <a:xfrm>
            <a:off x="2022782" y="5538276"/>
            <a:ext cx="4281766" cy="454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anose="020B0604020202020204" pitchFamily="34" charset="0"/>
                <a:ea typeface="微软雅黑" panose="020B0503020204020204" pitchFamily="34" charset="-122"/>
              </a:defRPr>
            </a:lvl1pPr>
            <a:lvl2pPr marL="742950" indent="-285750" defTabSz="1216025">
              <a:defRPr>
                <a:solidFill>
                  <a:schemeClr val="tx1"/>
                </a:solidFill>
                <a:latin typeface="Arial" panose="020B0604020202020204" pitchFamily="34" charset="0"/>
                <a:ea typeface="微软雅黑" panose="020B0503020204020204" pitchFamily="34" charset="-122"/>
              </a:defRPr>
            </a:lvl2pPr>
            <a:lvl3pPr marL="1143000" indent="-228600" defTabSz="1216025">
              <a:defRPr>
                <a:solidFill>
                  <a:schemeClr val="tx1"/>
                </a:solidFill>
                <a:latin typeface="Arial" panose="020B0604020202020204" pitchFamily="34" charset="0"/>
                <a:ea typeface="微软雅黑" panose="020B0503020204020204" pitchFamily="34" charset="-122"/>
              </a:defRPr>
            </a:lvl3pPr>
            <a:lvl4pPr marL="1600200" indent="-228600" defTabSz="1216025">
              <a:defRPr>
                <a:solidFill>
                  <a:schemeClr val="tx1"/>
                </a:solidFill>
                <a:latin typeface="Arial" panose="020B0604020202020204" pitchFamily="34" charset="0"/>
                <a:ea typeface="微软雅黑" panose="020B0503020204020204" pitchFamily="34" charset="-122"/>
              </a:defRPr>
            </a:lvl4pPr>
            <a:lvl5pPr marL="2057400" indent="-228600" defTabSz="1216025">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spcBef>
                <a:spcPct val="20000"/>
              </a:spcBef>
            </a:pP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单击添加项目内容</a:t>
            </a:r>
            <a:r>
              <a:rPr lang="zh-CN" altLang="zh-CN" sz="1475" dirty="0">
                <a:solidFill>
                  <a:schemeClr val="tx1">
                    <a:lumMod val="75000"/>
                    <a:lumOff val="25000"/>
                  </a:schemeClr>
                </a:solidFill>
                <a:latin typeface="Century Gothic" panose="020B0502020202020204" pitchFamily="34" charset="0"/>
                <a:sym typeface="Century Gothic" panose="020B0502020202020204" pitchFamily="34" charset="0"/>
              </a:rPr>
              <a:t>。</a:t>
            </a:r>
            <a:r>
              <a:rPr lang="zh-CN" altLang="en-US" sz="1475" dirty="0">
                <a:solidFill>
                  <a:schemeClr val="tx1">
                    <a:lumMod val="75000"/>
                    <a:lumOff val="25000"/>
                  </a:schemeClr>
                </a:solidFill>
                <a:latin typeface="Century Gothic" panose="020B0502020202020204" pitchFamily="34" charset="0"/>
                <a:sym typeface="Century Gothic" panose="020B0502020202020204" pitchFamily="34" charset="0"/>
              </a:rPr>
              <a:t>单击此处可编辑内容，单击此处可编辑内容。</a:t>
            </a:r>
            <a:endParaRPr lang="en-US" altLang="zh-CN" sz="1475" dirty="0">
              <a:solidFill>
                <a:schemeClr val="tx1">
                  <a:lumMod val="75000"/>
                  <a:lumOff val="25000"/>
                </a:schemeClr>
              </a:solidFill>
              <a:latin typeface="Century Gothic" panose="020B0502020202020204" pitchFamily="34" charset="0"/>
              <a:sym typeface="Century Gothic" panose="020B0502020202020204" pitchFamily="34" charset="0"/>
            </a:endParaRPr>
          </a:p>
        </p:txBody>
      </p:sp>
      <p:sp>
        <p:nvSpPr>
          <p:cNvPr id="75" name="TextBox 51"/>
          <p:cNvSpPr txBox="1"/>
          <p:nvPr/>
        </p:nvSpPr>
        <p:spPr>
          <a:xfrm>
            <a:off x="2020684" y="5266254"/>
            <a:ext cx="1271015" cy="227113"/>
          </a:xfrm>
          <a:prstGeom prst="rect">
            <a:avLst/>
          </a:prstGeom>
          <a:noFill/>
        </p:spPr>
        <p:txBody>
          <a:bodyPr wrap="square" lIns="0" tIns="0" rIns="0" bIns="0" rtlCol="0">
            <a:spAutoFit/>
          </a:bodyPr>
          <a:lstStyle/>
          <a:p>
            <a:pPr>
              <a:spcBef>
                <a:spcPct val="20000"/>
              </a:spcBef>
            </a:pPr>
            <a:r>
              <a:rPr lang="zh-CN" altLang="en-US" sz="1475" b="1">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rPr>
              <a:t>工作内容</a:t>
            </a:r>
            <a:endParaRPr lang="en-US" altLang="zh-CN" sz="1475" b="1" dirty="0">
              <a:solidFill>
                <a:schemeClr val="tx1">
                  <a:lumMod val="75000"/>
                  <a:lumOff val="25000"/>
                </a:schemeClr>
              </a:solidFill>
              <a:latin typeface="Century Gothic" panose="020B0502020202020204" pitchFamily="34" charset="0"/>
              <a:ea typeface="微软雅黑" panose="020B0503020204020204" pitchFamily="34" charset="-122"/>
              <a:sym typeface="Century Gothic" panose="020B0502020202020204" pitchFamily="34" charset="0"/>
            </a:endParaRPr>
          </a:p>
        </p:txBody>
      </p:sp>
      <p:sp>
        <p:nvSpPr>
          <p:cNvPr id="76" name="TextBox 77"/>
          <p:cNvSpPr txBox="1"/>
          <p:nvPr/>
        </p:nvSpPr>
        <p:spPr>
          <a:xfrm>
            <a:off x="7731569" y="2434334"/>
            <a:ext cx="3425938" cy="741421"/>
          </a:xfrm>
          <a:prstGeom prst="rect">
            <a:avLst/>
          </a:prstGeom>
          <a:noFill/>
        </p:spPr>
        <p:txBody>
          <a:bodyPr wrap="none" rtlCol="0">
            <a:spAutoFit/>
          </a:bodyPr>
          <a:lstStyle/>
          <a:p>
            <a:pPr algn="ctr" defTabSz="963930" fontAlgn="auto">
              <a:spcBef>
                <a:spcPts val="0"/>
              </a:spcBef>
              <a:spcAft>
                <a:spcPts val="0"/>
              </a:spcAft>
              <a:defRPr/>
            </a:pPr>
            <a:r>
              <a:rPr lang="zh-CN" altLang="en-US" sz="4220" b="1">
                <a:solidFill>
                  <a:prstClr val="white"/>
                </a:solidFill>
                <a:latin typeface="Century Gothic" panose="020B0502020202020204" pitchFamily="34" charset="0"/>
                <a:ea typeface="微软雅黑" panose="020B0503020204020204" pitchFamily="34" charset="-122"/>
                <a:sym typeface="Century Gothic" panose="020B0502020202020204" pitchFamily="34" charset="0"/>
              </a:rPr>
              <a:t>上半年关键字</a:t>
            </a:r>
            <a:endParaRPr lang="en-US" sz="4220" b="1">
              <a:solidFill>
                <a:prstClr val="white"/>
              </a:solidFill>
              <a:latin typeface="Century Gothic" panose="020B0502020202020204" pitchFamily="34" charset="0"/>
              <a:ea typeface="微软雅黑" panose="020B0503020204020204" pitchFamily="34"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p:tgtEl>
                                          <p:spTgt spid="65"/>
                                        </p:tgtEl>
                                        <p:attrNameLst>
                                          <p:attrName>ppt_y</p:attrName>
                                        </p:attrNameLst>
                                      </p:cBhvr>
                                      <p:tavLst>
                                        <p:tav tm="0">
                                          <p:val>
                                            <p:strVal val="#ppt_y+#ppt_h*1.125000"/>
                                          </p:val>
                                        </p:tav>
                                        <p:tav tm="100000">
                                          <p:val>
                                            <p:strVal val="#ppt_y"/>
                                          </p:val>
                                        </p:tav>
                                      </p:tavLst>
                                    </p:anim>
                                    <p:animEffect transition="in" filter="wipe(up)">
                                      <p:cBhvr>
                                        <p:cTn id="8" dur="500"/>
                                        <p:tgtEl>
                                          <p:spTgt spid="65"/>
                                        </p:tgtEl>
                                      </p:cBhvr>
                                    </p:animEffect>
                                  </p:childTnLst>
                                </p:cTn>
                              </p:par>
                            </p:childTnLst>
                          </p:cTn>
                        </p:par>
                        <p:par>
                          <p:cTn id="9" fill="hold">
                            <p:stCondLst>
                              <p:cond delay="500"/>
                            </p:stCondLst>
                            <p:childTnLst>
                              <p:par>
                                <p:cTn id="10" presetID="47" presetClass="entr" presetSubtype="0" fill="hold" grpId="0" nodeType="after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fade">
                                      <p:cBhvr>
                                        <p:cTn id="12" dur="1000"/>
                                        <p:tgtEl>
                                          <p:spTgt spid="34"/>
                                        </p:tgtEl>
                                      </p:cBhvr>
                                    </p:animEffect>
                                    <p:anim calcmode="lin" valueType="num">
                                      <p:cBhvr>
                                        <p:cTn id="13" dur="1000" fill="hold"/>
                                        <p:tgtEl>
                                          <p:spTgt spid="34"/>
                                        </p:tgtEl>
                                        <p:attrNameLst>
                                          <p:attrName>ppt_x</p:attrName>
                                        </p:attrNameLst>
                                      </p:cBhvr>
                                      <p:tavLst>
                                        <p:tav tm="0">
                                          <p:val>
                                            <p:strVal val="#ppt_x"/>
                                          </p:val>
                                        </p:tav>
                                        <p:tav tm="100000">
                                          <p:val>
                                            <p:strVal val="#ppt_x"/>
                                          </p:val>
                                        </p:tav>
                                      </p:tavLst>
                                    </p:anim>
                                    <p:anim calcmode="lin" valueType="num">
                                      <p:cBhvr>
                                        <p:cTn id="14" dur="1000" fill="hold"/>
                                        <p:tgtEl>
                                          <p:spTgt spid="34"/>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1000"/>
                                        <p:tgtEl>
                                          <p:spTgt spid="35"/>
                                        </p:tgtEl>
                                      </p:cBhvr>
                                    </p:animEffect>
                                    <p:anim calcmode="lin" valueType="num">
                                      <p:cBhvr>
                                        <p:cTn id="18" dur="1000" fill="hold"/>
                                        <p:tgtEl>
                                          <p:spTgt spid="35"/>
                                        </p:tgtEl>
                                        <p:attrNameLst>
                                          <p:attrName>ppt_x</p:attrName>
                                        </p:attrNameLst>
                                      </p:cBhvr>
                                      <p:tavLst>
                                        <p:tav tm="0">
                                          <p:val>
                                            <p:strVal val="#ppt_x"/>
                                          </p:val>
                                        </p:tav>
                                        <p:tav tm="100000">
                                          <p:val>
                                            <p:strVal val="#ppt_x"/>
                                          </p:val>
                                        </p:tav>
                                      </p:tavLst>
                                    </p:anim>
                                    <p:anim calcmode="lin" valueType="num">
                                      <p:cBhvr>
                                        <p:cTn id="19" dur="1000" fill="hold"/>
                                        <p:tgtEl>
                                          <p:spTgt spid="35"/>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1000"/>
                                        <p:tgtEl>
                                          <p:spTgt spid="36"/>
                                        </p:tgtEl>
                                      </p:cBhvr>
                                    </p:animEffect>
                                    <p:anim calcmode="lin" valueType="num">
                                      <p:cBhvr>
                                        <p:cTn id="23" dur="1000" fill="hold"/>
                                        <p:tgtEl>
                                          <p:spTgt spid="36"/>
                                        </p:tgtEl>
                                        <p:attrNameLst>
                                          <p:attrName>ppt_x</p:attrName>
                                        </p:attrNameLst>
                                      </p:cBhvr>
                                      <p:tavLst>
                                        <p:tav tm="0">
                                          <p:val>
                                            <p:strVal val="#ppt_x"/>
                                          </p:val>
                                        </p:tav>
                                        <p:tav tm="100000">
                                          <p:val>
                                            <p:strVal val="#ppt_x"/>
                                          </p:val>
                                        </p:tav>
                                      </p:tavLst>
                                    </p:anim>
                                    <p:anim calcmode="lin" valueType="num">
                                      <p:cBhvr>
                                        <p:cTn id="24" dur="1000" fill="hold"/>
                                        <p:tgtEl>
                                          <p:spTgt spid="36"/>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1000"/>
                                        <p:tgtEl>
                                          <p:spTgt spid="38"/>
                                        </p:tgtEl>
                                      </p:cBhvr>
                                    </p:animEffect>
                                    <p:anim calcmode="lin" valueType="num">
                                      <p:cBhvr>
                                        <p:cTn id="33" dur="1000" fill="hold"/>
                                        <p:tgtEl>
                                          <p:spTgt spid="38"/>
                                        </p:tgtEl>
                                        <p:attrNameLst>
                                          <p:attrName>ppt_x</p:attrName>
                                        </p:attrNameLst>
                                      </p:cBhvr>
                                      <p:tavLst>
                                        <p:tav tm="0">
                                          <p:val>
                                            <p:strVal val="#ppt_x"/>
                                          </p:val>
                                        </p:tav>
                                        <p:tav tm="100000">
                                          <p:val>
                                            <p:strVal val="#ppt_x"/>
                                          </p:val>
                                        </p:tav>
                                      </p:tavLst>
                                    </p:anim>
                                    <p:anim calcmode="lin" valueType="num">
                                      <p:cBhvr>
                                        <p:cTn id="34" dur="1000" fill="hold"/>
                                        <p:tgtEl>
                                          <p:spTgt spid="38"/>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fade">
                                      <p:cBhvr>
                                        <p:cTn id="37" dur="1000"/>
                                        <p:tgtEl>
                                          <p:spTgt spid="39"/>
                                        </p:tgtEl>
                                      </p:cBhvr>
                                    </p:animEffect>
                                    <p:anim calcmode="lin" valueType="num">
                                      <p:cBhvr>
                                        <p:cTn id="38" dur="1000" fill="hold"/>
                                        <p:tgtEl>
                                          <p:spTgt spid="39"/>
                                        </p:tgtEl>
                                        <p:attrNameLst>
                                          <p:attrName>ppt_x</p:attrName>
                                        </p:attrNameLst>
                                      </p:cBhvr>
                                      <p:tavLst>
                                        <p:tav tm="0">
                                          <p:val>
                                            <p:strVal val="#ppt_x"/>
                                          </p:val>
                                        </p:tav>
                                        <p:tav tm="100000">
                                          <p:val>
                                            <p:strVal val="#ppt_x"/>
                                          </p:val>
                                        </p:tav>
                                      </p:tavLst>
                                    </p:anim>
                                    <p:anim calcmode="lin" valueType="num">
                                      <p:cBhvr>
                                        <p:cTn id="39" dur="1000" fill="hold"/>
                                        <p:tgtEl>
                                          <p:spTgt spid="39"/>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 fill="hold">
                                          <p:stCondLst>
                                            <p:cond delay="0"/>
                                          </p:stCondLst>
                                        </p:cTn>
                                        <p:tgtEl>
                                          <p:spTgt spid="40"/>
                                        </p:tgtEl>
                                        <p:attrNameLst>
                                          <p:attrName>style.visibility</p:attrName>
                                        </p:attrNameLst>
                                      </p:cBhvr>
                                      <p:to>
                                        <p:strVal val="visible"/>
                                      </p:to>
                                    </p:set>
                                    <p:animEffect transition="in" filter="fade">
                                      <p:cBhvr>
                                        <p:cTn id="42" dur="1000"/>
                                        <p:tgtEl>
                                          <p:spTgt spid="40"/>
                                        </p:tgtEl>
                                      </p:cBhvr>
                                    </p:animEffect>
                                    <p:anim calcmode="lin" valueType="num">
                                      <p:cBhvr>
                                        <p:cTn id="43" dur="1000" fill="hold"/>
                                        <p:tgtEl>
                                          <p:spTgt spid="40"/>
                                        </p:tgtEl>
                                        <p:attrNameLst>
                                          <p:attrName>ppt_x</p:attrName>
                                        </p:attrNameLst>
                                      </p:cBhvr>
                                      <p:tavLst>
                                        <p:tav tm="0">
                                          <p:val>
                                            <p:strVal val="#ppt_x"/>
                                          </p:val>
                                        </p:tav>
                                        <p:tav tm="100000">
                                          <p:val>
                                            <p:strVal val="#ppt_x"/>
                                          </p:val>
                                        </p:tav>
                                      </p:tavLst>
                                    </p:anim>
                                    <p:anim calcmode="lin" valueType="num">
                                      <p:cBhvr>
                                        <p:cTn id="44" dur="1000" fill="hold"/>
                                        <p:tgtEl>
                                          <p:spTgt spid="40"/>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1000"/>
                                        <p:tgtEl>
                                          <p:spTgt spid="41"/>
                                        </p:tgtEl>
                                      </p:cBhvr>
                                    </p:animEffect>
                                    <p:anim calcmode="lin" valueType="num">
                                      <p:cBhvr>
                                        <p:cTn id="48" dur="1000" fill="hold"/>
                                        <p:tgtEl>
                                          <p:spTgt spid="41"/>
                                        </p:tgtEl>
                                        <p:attrNameLst>
                                          <p:attrName>ppt_x</p:attrName>
                                        </p:attrNameLst>
                                      </p:cBhvr>
                                      <p:tavLst>
                                        <p:tav tm="0">
                                          <p:val>
                                            <p:strVal val="#ppt_x"/>
                                          </p:val>
                                        </p:tav>
                                        <p:tav tm="100000">
                                          <p:val>
                                            <p:strVal val="#ppt_x"/>
                                          </p:val>
                                        </p:tav>
                                      </p:tavLst>
                                    </p:anim>
                                    <p:anim calcmode="lin" valueType="num">
                                      <p:cBhvr>
                                        <p:cTn id="49" dur="1000" fill="hold"/>
                                        <p:tgtEl>
                                          <p:spTgt spid="41"/>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fade">
                                      <p:cBhvr>
                                        <p:cTn id="52" dur="1000"/>
                                        <p:tgtEl>
                                          <p:spTgt spid="43"/>
                                        </p:tgtEl>
                                      </p:cBhvr>
                                    </p:animEffect>
                                    <p:anim calcmode="lin" valueType="num">
                                      <p:cBhvr>
                                        <p:cTn id="53" dur="1000" fill="hold"/>
                                        <p:tgtEl>
                                          <p:spTgt spid="43"/>
                                        </p:tgtEl>
                                        <p:attrNameLst>
                                          <p:attrName>ppt_x</p:attrName>
                                        </p:attrNameLst>
                                      </p:cBhvr>
                                      <p:tavLst>
                                        <p:tav tm="0">
                                          <p:val>
                                            <p:strVal val="#ppt_x"/>
                                          </p:val>
                                        </p:tav>
                                        <p:tav tm="100000">
                                          <p:val>
                                            <p:strVal val="#ppt_x"/>
                                          </p:val>
                                        </p:tav>
                                      </p:tavLst>
                                    </p:anim>
                                    <p:anim calcmode="lin" valueType="num">
                                      <p:cBhvr>
                                        <p:cTn id="54" dur="1000" fill="hold"/>
                                        <p:tgtEl>
                                          <p:spTgt spid="43"/>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44"/>
                                        </p:tgtEl>
                                        <p:attrNameLst>
                                          <p:attrName>style.visibility</p:attrName>
                                        </p:attrNameLst>
                                      </p:cBhvr>
                                      <p:to>
                                        <p:strVal val="visible"/>
                                      </p:to>
                                    </p:set>
                                    <p:animEffect transition="in" filter="fade">
                                      <p:cBhvr>
                                        <p:cTn id="57" dur="1000"/>
                                        <p:tgtEl>
                                          <p:spTgt spid="44"/>
                                        </p:tgtEl>
                                      </p:cBhvr>
                                    </p:animEffect>
                                    <p:anim calcmode="lin" valueType="num">
                                      <p:cBhvr>
                                        <p:cTn id="58" dur="1000" fill="hold"/>
                                        <p:tgtEl>
                                          <p:spTgt spid="44"/>
                                        </p:tgtEl>
                                        <p:attrNameLst>
                                          <p:attrName>ppt_x</p:attrName>
                                        </p:attrNameLst>
                                      </p:cBhvr>
                                      <p:tavLst>
                                        <p:tav tm="0">
                                          <p:val>
                                            <p:strVal val="#ppt_x"/>
                                          </p:val>
                                        </p:tav>
                                        <p:tav tm="100000">
                                          <p:val>
                                            <p:strVal val="#ppt_x"/>
                                          </p:val>
                                        </p:tav>
                                      </p:tavLst>
                                    </p:anim>
                                    <p:anim calcmode="lin" valueType="num">
                                      <p:cBhvr>
                                        <p:cTn id="59" dur="1000" fill="hold"/>
                                        <p:tgtEl>
                                          <p:spTgt spid="44"/>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0"/>
                                  </p:stCondLst>
                                  <p:childTnLst>
                                    <p:set>
                                      <p:cBhvr>
                                        <p:cTn id="61" dur="1" fill="hold">
                                          <p:stCondLst>
                                            <p:cond delay="0"/>
                                          </p:stCondLst>
                                        </p:cTn>
                                        <p:tgtEl>
                                          <p:spTgt spid="45"/>
                                        </p:tgtEl>
                                        <p:attrNameLst>
                                          <p:attrName>style.visibility</p:attrName>
                                        </p:attrNameLst>
                                      </p:cBhvr>
                                      <p:to>
                                        <p:strVal val="visible"/>
                                      </p:to>
                                    </p:set>
                                    <p:animEffect transition="in" filter="fade">
                                      <p:cBhvr>
                                        <p:cTn id="62" dur="1000"/>
                                        <p:tgtEl>
                                          <p:spTgt spid="45"/>
                                        </p:tgtEl>
                                      </p:cBhvr>
                                    </p:animEffect>
                                    <p:anim calcmode="lin" valueType="num">
                                      <p:cBhvr>
                                        <p:cTn id="63" dur="1000" fill="hold"/>
                                        <p:tgtEl>
                                          <p:spTgt spid="45"/>
                                        </p:tgtEl>
                                        <p:attrNameLst>
                                          <p:attrName>ppt_x</p:attrName>
                                        </p:attrNameLst>
                                      </p:cBhvr>
                                      <p:tavLst>
                                        <p:tav tm="0">
                                          <p:val>
                                            <p:strVal val="#ppt_x"/>
                                          </p:val>
                                        </p:tav>
                                        <p:tav tm="100000">
                                          <p:val>
                                            <p:strVal val="#ppt_x"/>
                                          </p:val>
                                        </p:tav>
                                      </p:tavLst>
                                    </p:anim>
                                    <p:anim calcmode="lin" valueType="num">
                                      <p:cBhvr>
                                        <p:cTn id="64" dur="1000" fill="hold"/>
                                        <p:tgtEl>
                                          <p:spTgt spid="45"/>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1000"/>
                                        <p:tgtEl>
                                          <p:spTgt spid="46"/>
                                        </p:tgtEl>
                                      </p:cBhvr>
                                    </p:animEffect>
                                    <p:anim calcmode="lin" valueType="num">
                                      <p:cBhvr>
                                        <p:cTn id="68" dur="1000" fill="hold"/>
                                        <p:tgtEl>
                                          <p:spTgt spid="46"/>
                                        </p:tgtEl>
                                        <p:attrNameLst>
                                          <p:attrName>ppt_x</p:attrName>
                                        </p:attrNameLst>
                                      </p:cBhvr>
                                      <p:tavLst>
                                        <p:tav tm="0">
                                          <p:val>
                                            <p:strVal val="#ppt_x"/>
                                          </p:val>
                                        </p:tav>
                                        <p:tav tm="100000">
                                          <p:val>
                                            <p:strVal val="#ppt_x"/>
                                          </p:val>
                                        </p:tav>
                                      </p:tavLst>
                                    </p:anim>
                                    <p:anim calcmode="lin" valueType="num">
                                      <p:cBhvr>
                                        <p:cTn id="69" dur="1000" fill="hold"/>
                                        <p:tgtEl>
                                          <p:spTgt spid="46"/>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0"/>
                                  </p:stCondLst>
                                  <p:childTnLst>
                                    <p:set>
                                      <p:cBhvr>
                                        <p:cTn id="71" dur="1" fill="hold">
                                          <p:stCondLst>
                                            <p:cond delay="0"/>
                                          </p:stCondLst>
                                        </p:cTn>
                                        <p:tgtEl>
                                          <p:spTgt spid="47"/>
                                        </p:tgtEl>
                                        <p:attrNameLst>
                                          <p:attrName>style.visibility</p:attrName>
                                        </p:attrNameLst>
                                      </p:cBhvr>
                                      <p:to>
                                        <p:strVal val="visible"/>
                                      </p:to>
                                    </p:set>
                                    <p:animEffect transition="in" filter="fade">
                                      <p:cBhvr>
                                        <p:cTn id="72" dur="1000"/>
                                        <p:tgtEl>
                                          <p:spTgt spid="47"/>
                                        </p:tgtEl>
                                      </p:cBhvr>
                                    </p:animEffect>
                                    <p:anim calcmode="lin" valueType="num">
                                      <p:cBhvr>
                                        <p:cTn id="73" dur="1000" fill="hold"/>
                                        <p:tgtEl>
                                          <p:spTgt spid="47"/>
                                        </p:tgtEl>
                                        <p:attrNameLst>
                                          <p:attrName>ppt_x</p:attrName>
                                        </p:attrNameLst>
                                      </p:cBhvr>
                                      <p:tavLst>
                                        <p:tav tm="0">
                                          <p:val>
                                            <p:strVal val="#ppt_x"/>
                                          </p:val>
                                        </p:tav>
                                        <p:tav tm="100000">
                                          <p:val>
                                            <p:strVal val="#ppt_x"/>
                                          </p:val>
                                        </p:tav>
                                      </p:tavLst>
                                    </p:anim>
                                    <p:anim calcmode="lin" valueType="num">
                                      <p:cBhvr>
                                        <p:cTn id="74" dur="1000" fill="hold"/>
                                        <p:tgtEl>
                                          <p:spTgt spid="47"/>
                                        </p:tgtEl>
                                        <p:attrNameLst>
                                          <p:attrName>ppt_y</p:attrName>
                                        </p:attrNameLst>
                                      </p:cBhvr>
                                      <p:tavLst>
                                        <p:tav tm="0">
                                          <p:val>
                                            <p:strVal val="#ppt_y-.1"/>
                                          </p:val>
                                        </p:tav>
                                        <p:tav tm="100000">
                                          <p:val>
                                            <p:strVal val="#ppt_y"/>
                                          </p:val>
                                        </p:tav>
                                      </p:tavLst>
                                    </p:anim>
                                  </p:childTnLst>
                                </p:cTn>
                              </p:par>
                              <p:par>
                                <p:cTn id="75" presetID="47" presetClass="entr" presetSubtype="0" fill="hold" grpId="0" nodeType="withEffect">
                                  <p:stCondLst>
                                    <p:cond delay="0"/>
                                  </p:stCondLst>
                                  <p:childTnLst>
                                    <p:set>
                                      <p:cBhvr>
                                        <p:cTn id="76" dur="1" fill="hold">
                                          <p:stCondLst>
                                            <p:cond delay="0"/>
                                          </p:stCondLst>
                                        </p:cTn>
                                        <p:tgtEl>
                                          <p:spTgt spid="48"/>
                                        </p:tgtEl>
                                        <p:attrNameLst>
                                          <p:attrName>style.visibility</p:attrName>
                                        </p:attrNameLst>
                                      </p:cBhvr>
                                      <p:to>
                                        <p:strVal val="visible"/>
                                      </p:to>
                                    </p:set>
                                    <p:animEffect transition="in" filter="fade">
                                      <p:cBhvr>
                                        <p:cTn id="77" dur="1000"/>
                                        <p:tgtEl>
                                          <p:spTgt spid="48"/>
                                        </p:tgtEl>
                                      </p:cBhvr>
                                    </p:animEffect>
                                    <p:anim calcmode="lin" valueType="num">
                                      <p:cBhvr>
                                        <p:cTn id="78" dur="1000" fill="hold"/>
                                        <p:tgtEl>
                                          <p:spTgt spid="48"/>
                                        </p:tgtEl>
                                        <p:attrNameLst>
                                          <p:attrName>ppt_x</p:attrName>
                                        </p:attrNameLst>
                                      </p:cBhvr>
                                      <p:tavLst>
                                        <p:tav tm="0">
                                          <p:val>
                                            <p:strVal val="#ppt_x"/>
                                          </p:val>
                                        </p:tav>
                                        <p:tav tm="100000">
                                          <p:val>
                                            <p:strVal val="#ppt_x"/>
                                          </p:val>
                                        </p:tav>
                                      </p:tavLst>
                                    </p:anim>
                                    <p:anim calcmode="lin" valueType="num">
                                      <p:cBhvr>
                                        <p:cTn id="79" dur="1000" fill="hold"/>
                                        <p:tgtEl>
                                          <p:spTgt spid="48"/>
                                        </p:tgtEl>
                                        <p:attrNameLst>
                                          <p:attrName>ppt_y</p:attrName>
                                        </p:attrNameLst>
                                      </p:cBhvr>
                                      <p:tavLst>
                                        <p:tav tm="0">
                                          <p:val>
                                            <p:strVal val="#ppt_y-.1"/>
                                          </p:val>
                                        </p:tav>
                                        <p:tav tm="100000">
                                          <p:val>
                                            <p:strVal val="#ppt_y"/>
                                          </p:val>
                                        </p:tav>
                                      </p:tavLst>
                                    </p:anim>
                                  </p:childTnLst>
                                </p:cTn>
                              </p:par>
                              <p:par>
                                <p:cTn id="80" presetID="47" presetClass="entr" presetSubtype="0" fill="hold" grpId="0" nodeType="withEffect">
                                  <p:stCondLst>
                                    <p:cond delay="0"/>
                                  </p:stCondLst>
                                  <p:childTnLst>
                                    <p:set>
                                      <p:cBhvr>
                                        <p:cTn id="81" dur="1" fill="hold">
                                          <p:stCondLst>
                                            <p:cond delay="0"/>
                                          </p:stCondLst>
                                        </p:cTn>
                                        <p:tgtEl>
                                          <p:spTgt spid="49"/>
                                        </p:tgtEl>
                                        <p:attrNameLst>
                                          <p:attrName>style.visibility</p:attrName>
                                        </p:attrNameLst>
                                      </p:cBhvr>
                                      <p:to>
                                        <p:strVal val="visible"/>
                                      </p:to>
                                    </p:set>
                                    <p:animEffect transition="in" filter="fade">
                                      <p:cBhvr>
                                        <p:cTn id="82" dur="1000"/>
                                        <p:tgtEl>
                                          <p:spTgt spid="49"/>
                                        </p:tgtEl>
                                      </p:cBhvr>
                                    </p:animEffect>
                                    <p:anim calcmode="lin" valueType="num">
                                      <p:cBhvr>
                                        <p:cTn id="83" dur="1000" fill="hold"/>
                                        <p:tgtEl>
                                          <p:spTgt spid="49"/>
                                        </p:tgtEl>
                                        <p:attrNameLst>
                                          <p:attrName>ppt_x</p:attrName>
                                        </p:attrNameLst>
                                      </p:cBhvr>
                                      <p:tavLst>
                                        <p:tav tm="0">
                                          <p:val>
                                            <p:strVal val="#ppt_x"/>
                                          </p:val>
                                        </p:tav>
                                        <p:tav tm="100000">
                                          <p:val>
                                            <p:strVal val="#ppt_x"/>
                                          </p:val>
                                        </p:tav>
                                      </p:tavLst>
                                    </p:anim>
                                    <p:anim calcmode="lin" valueType="num">
                                      <p:cBhvr>
                                        <p:cTn id="84" dur="1000" fill="hold"/>
                                        <p:tgtEl>
                                          <p:spTgt spid="49"/>
                                        </p:tgtEl>
                                        <p:attrNameLst>
                                          <p:attrName>ppt_y</p:attrName>
                                        </p:attrNameLst>
                                      </p:cBhvr>
                                      <p:tavLst>
                                        <p:tav tm="0">
                                          <p:val>
                                            <p:strVal val="#ppt_y-.1"/>
                                          </p:val>
                                        </p:tav>
                                        <p:tav tm="100000">
                                          <p:val>
                                            <p:strVal val="#ppt_y"/>
                                          </p:val>
                                        </p:tav>
                                      </p:tavLst>
                                    </p:anim>
                                  </p:childTnLst>
                                </p:cTn>
                              </p:par>
                              <p:par>
                                <p:cTn id="85" presetID="47" presetClass="entr" presetSubtype="0" fill="hold" grpId="0" nodeType="withEffect">
                                  <p:stCondLst>
                                    <p:cond delay="0"/>
                                  </p:stCondLst>
                                  <p:childTnLst>
                                    <p:set>
                                      <p:cBhvr>
                                        <p:cTn id="86" dur="1" fill="hold">
                                          <p:stCondLst>
                                            <p:cond delay="0"/>
                                          </p:stCondLst>
                                        </p:cTn>
                                        <p:tgtEl>
                                          <p:spTgt spid="50"/>
                                        </p:tgtEl>
                                        <p:attrNameLst>
                                          <p:attrName>style.visibility</p:attrName>
                                        </p:attrNameLst>
                                      </p:cBhvr>
                                      <p:to>
                                        <p:strVal val="visible"/>
                                      </p:to>
                                    </p:set>
                                    <p:animEffect transition="in" filter="fade">
                                      <p:cBhvr>
                                        <p:cTn id="87" dur="1000"/>
                                        <p:tgtEl>
                                          <p:spTgt spid="50"/>
                                        </p:tgtEl>
                                      </p:cBhvr>
                                    </p:animEffect>
                                    <p:anim calcmode="lin" valueType="num">
                                      <p:cBhvr>
                                        <p:cTn id="88" dur="1000" fill="hold"/>
                                        <p:tgtEl>
                                          <p:spTgt spid="50"/>
                                        </p:tgtEl>
                                        <p:attrNameLst>
                                          <p:attrName>ppt_x</p:attrName>
                                        </p:attrNameLst>
                                      </p:cBhvr>
                                      <p:tavLst>
                                        <p:tav tm="0">
                                          <p:val>
                                            <p:strVal val="#ppt_x"/>
                                          </p:val>
                                        </p:tav>
                                        <p:tav tm="100000">
                                          <p:val>
                                            <p:strVal val="#ppt_x"/>
                                          </p:val>
                                        </p:tav>
                                      </p:tavLst>
                                    </p:anim>
                                    <p:anim calcmode="lin" valueType="num">
                                      <p:cBhvr>
                                        <p:cTn id="89" dur="1000" fill="hold"/>
                                        <p:tgtEl>
                                          <p:spTgt spid="50"/>
                                        </p:tgtEl>
                                        <p:attrNameLst>
                                          <p:attrName>ppt_y</p:attrName>
                                        </p:attrNameLst>
                                      </p:cBhvr>
                                      <p:tavLst>
                                        <p:tav tm="0">
                                          <p:val>
                                            <p:strVal val="#ppt_y-.1"/>
                                          </p:val>
                                        </p:tav>
                                        <p:tav tm="100000">
                                          <p:val>
                                            <p:strVal val="#ppt_y"/>
                                          </p:val>
                                        </p:tav>
                                      </p:tavLst>
                                    </p:anim>
                                  </p:childTnLst>
                                </p:cTn>
                              </p:par>
                              <p:par>
                                <p:cTn id="90" presetID="47" presetClass="entr" presetSubtype="0" fill="hold" grpId="0" nodeType="withEffect">
                                  <p:stCondLst>
                                    <p:cond delay="0"/>
                                  </p:stCondLst>
                                  <p:childTnLst>
                                    <p:set>
                                      <p:cBhvr>
                                        <p:cTn id="91" dur="1" fill="hold">
                                          <p:stCondLst>
                                            <p:cond delay="0"/>
                                          </p:stCondLst>
                                        </p:cTn>
                                        <p:tgtEl>
                                          <p:spTgt spid="51"/>
                                        </p:tgtEl>
                                        <p:attrNameLst>
                                          <p:attrName>style.visibility</p:attrName>
                                        </p:attrNameLst>
                                      </p:cBhvr>
                                      <p:to>
                                        <p:strVal val="visible"/>
                                      </p:to>
                                    </p:set>
                                    <p:animEffect transition="in" filter="fade">
                                      <p:cBhvr>
                                        <p:cTn id="92" dur="1000"/>
                                        <p:tgtEl>
                                          <p:spTgt spid="51"/>
                                        </p:tgtEl>
                                      </p:cBhvr>
                                    </p:animEffect>
                                    <p:anim calcmode="lin" valueType="num">
                                      <p:cBhvr>
                                        <p:cTn id="93" dur="1000" fill="hold"/>
                                        <p:tgtEl>
                                          <p:spTgt spid="51"/>
                                        </p:tgtEl>
                                        <p:attrNameLst>
                                          <p:attrName>ppt_x</p:attrName>
                                        </p:attrNameLst>
                                      </p:cBhvr>
                                      <p:tavLst>
                                        <p:tav tm="0">
                                          <p:val>
                                            <p:strVal val="#ppt_x"/>
                                          </p:val>
                                        </p:tav>
                                        <p:tav tm="100000">
                                          <p:val>
                                            <p:strVal val="#ppt_x"/>
                                          </p:val>
                                        </p:tav>
                                      </p:tavLst>
                                    </p:anim>
                                    <p:anim calcmode="lin" valueType="num">
                                      <p:cBhvr>
                                        <p:cTn id="94" dur="1000" fill="hold"/>
                                        <p:tgtEl>
                                          <p:spTgt spid="51"/>
                                        </p:tgtEl>
                                        <p:attrNameLst>
                                          <p:attrName>ppt_y</p:attrName>
                                        </p:attrNameLst>
                                      </p:cBhvr>
                                      <p:tavLst>
                                        <p:tav tm="0">
                                          <p:val>
                                            <p:strVal val="#ppt_y-.1"/>
                                          </p:val>
                                        </p:tav>
                                        <p:tav tm="100000">
                                          <p:val>
                                            <p:strVal val="#ppt_y"/>
                                          </p:val>
                                        </p:tav>
                                      </p:tavLst>
                                    </p:anim>
                                  </p:childTnLst>
                                </p:cTn>
                              </p:par>
                              <p:par>
                                <p:cTn id="95" presetID="47" presetClass="entr" presetSubtype="0" fill="hold" grpId="0" nodeType="withEffect">
                                  <p:stCondLst>
                                    <p:cond delay="0"/>
                                  </p:stCondLst>
                                  <p:childTnLst>
                                    <p:set>
                                      <p:cBhvr>
                                        <p:cTn id="96" dur="1" fill="hold">
                                          <p:stCondLst>
                                            <p:cond delay="0"/>
                                          </p:stCondLst>
                                        </p:cTn>
                                        <p:tgtEl>
                                          <p:spTgt spid="60"/>
                                        </p:tgtEl>
                                        <p:attrNameLst>
                                          <p:attrName>style.visibility</p:attrName>
                                        </p:attrNameLst>
                                      </p:cBhvr>
                                      <p:to>
                                        <p:strVal val="visible"/>
                                      </p:to>
                                    </p:set>
                                    <p:animEffect transition="in" filter="fade">
                                      <p:cBhvr>
                                        <p:cTn id="97" dur="1000"/>
                                        <p:tgtEl>
                                          <p:spTgt spid="60"/>
                                        </p:tgtEl>
                                      </p:cBhvr>
                                    </p:animEffect>
                                    <p:anim calcmode="lin" valueType="num">
                                      <p:cBhvr>
                                        <p:cTn id="98" dur="1000" fill="hold"/>
                                        <p:tgtEl>
                                          <p:spTgt spid="60"/>
                                        </p:tgtEl>
                                        <p:attrNameLst>
                                          <p:attrName>ppt_x</p:attrName>
                                        </p:attrNameLst>
                                      </p:cBhvr>
                                      <p:tavLst>
                                        <p:tav tm="0">
                                          <p:val>
                                            <p:strVal val="#ppt_x"/>
                                          </p:val>
                                        </p:tav>
                                        <p:tav tm="100000">
                                          <p:val>
                                            <p:strVal val="#ppt_x"/>
                                          </p:val>
                                        </p:tav>
                                      </p:tavLst>
                                    </p:anim>
                                    <p:anim calcmode="lin" valueType="num">
                                      <p:cBhvr>
                                        <p:cTn id="99" dur="1000" fill="hold"/>
                                        <p:tgtEl>
                                          <p:spTgt spid="60"/>
                                        </p:tgtEl>
                                        <p:attrNameLst>
                                          <p:attrName>ppt_y</p:attrName>
                                        </p:attrNameLst>
                                      </p:cBhvr>
                                      <p:tavLst>
                                        <p:tav tm="0">
                                          <p:val>
                                            <p:strVal val="#ppt_y-.1"/>
                                          </p:val>
                                        </p:tav>
                                        <p:tav tm="100000">
                                          <p:val>
                                            <p:strVal val="#ppt_y"/>
                                          </p:val>
                                        </p:tav>
                                      </p:tavLst>
                                    </p:anim>
                                  </p:childTnLst>
                                </p:cTn>
                              </p:par>
                              <p:par>
                                <p:cTn id="100" presetID="47" presetClass="entr" presetSubtype="0" fill="hold" grpId="0" nodeType="withEffect">
                                  <p:stCondLst>
                                    <p:cond delay="0"/>
                                  </p:stCondLst>
                                  <p:childTnLst>
                                    <p:set>
                                      <p:cBhvr>
                                        <p:cTn id="101" dur="1" fill="hold">
                                          <p:stCondLst>
                                            <p:cond delay="0"/>
                                          </p:stCondLst>
                                        </p:cTn>
                                        <p:tgtEl>
                                          <p:spTgt spid="61"/>
                                        </p:tgtEl>
                                        <p:attrNameLst>
                                          <p:attrName>style.visibility</p:attrName>
                                        </p:attrNameLst>
                                      </p:cBhvr>
                                      <p:to>
                                        <p:strVal val="visible"/>
                                      </p:to>
                                    </p:set>
                                    <p:animEffect transition="in" filter="fade">
                                      <p:cBhvr>
                                        <p:cTn id="102" dur="1000"/>
                                        <p:tgtEl>
                                          <p:spTgt spid="61"/>
                                        </p:tgtEl>
                                      </p:cBhvr>
                                    </p:animEffect>
                                    <p:anim calcmode="lin" valueType="num">
                                      <p:cBhvr>
                                        <p:cTn id="103" dur="1000" fill="hold"/>
                                        <p:tgtEl>
                                          <p:spTgt spid="61"/>
                                        </p:tgtEl>
                                        <p:attrNameLst>
                                          <p:attrName>ppt_x</p:attrName>
                                        </p:attrNameLst>
                                      </p:cBhvr>
                                      <p:tavLst>
                                        <p:tav tm="0">
                                          <p:val>
                                            <p:strVal val="#ppt_x"/>
                                          </p:val>
                                        </p:tav>
                                        <p:tav tm="100000">
                                          <p:val>
                                            <p:strVal val="#ppt_x"/>
                                          </p:val>
                                        </p:tav>
                                      </p:tavLst>
                                    </p:anim>
                                    <p:anim calcmode="lin" valueType="num">
                                      <p:cBhvr>
                                        <p:cTn id="104" dur="1000" fill="hold"/>
                                        <p:tgtEl>
                                          <p:spTgt spid="61"/>
                                        </p:tgtEl>
                                        <p:attrNameLst>
                                          <p:attrName>ppt_y</p:attrName>
                                        </p:attrNameLst>
                                      </p:cBhvr>
                                      <p:tavLst>
                                        <p:tav tm="0">
                                          <p:val>
                                            <p:strVal val="#ppt_y-.1"/>
                                          </p:val>
                                        </p:tav>
                                        <p:tav tm="100000">
                                          <p:val>
                                            <p:strVal val="#ppt_y"/>
                                          </p:val>
                                        </p:tav>
                                      </p:tavLst>
                                    </p:anim>
                                  </p:childTnLst>
                                </p:cTn>
                              </p:par>
                              <p:par>
                                <p:cTn id="105" presetID="47" presetClass="entr" presetSubtype="0" fill="hold" grpId="0" nodeType="withEffect">
                                  <p:stCondLst>
                                    <p:cond delay="0"/>
                                  </p:stCondLst>
                                  <p:childTnLst>
                                    <p:set>
                                      <p:cBhvr>
                                        <p:cTn id="106" dur="1" fill="hold">
                                          <p:stCondLst>
                                            <p:cond delay="0"/>
                                          </p:stCondLst>
                                        </p:cTn>
                                        <p:tgtEl>
                                          <p:spTgt spid="62"/>
                                        </p:tgtEl>
                                        <p:attrNameLst>
                                          <p:attrName>style.visibility</p:attrName>
                                        </p:attrNameLst>
                                      </p:cBhvr>
                                      <p:to>
                                        <p:strVal val="visible"/>
                                      </p:to>
                                    </p:set>
                                    <p:animEffect transition="in" filter="fade">
                                      <p:cBhvr>
                                        <p:cTn id="107" dur="1000"/>
                                        <p:tgtEl>
                                          <p:spTgt spid="62"/>
                                        </p:tgtEl>
                                      </p:cBhvr>
                                    </p:animEffect>
                                    <p:anim calcmode="lin" valueType="num">
                                      <p:cBhvr>
                                        <p:cTn id="108" dur="1000" fill="hold"/>
                                        <p:tgtEl>
                                          <p:spTgt spid="62"/>
                                        </p:tgtEl>
                                        <p:attrNameLst>
                                          <p:attrName>ppt_x</p:attrName>
                                        </p:attrNameLst>
                                      </p:cBhvr>
                                      <p:tavLst>
                                        <p:tav tm="0">
                                          <p:val>
                                            <p:strVal val="#ppt_x"/>
                                          </p:val>
                                        </p:tav>
                                        <p:tav tm="100000">
                                          <p:val>
                                            <p:strVal val="#ppt_x"/>
                                          </p:val>
                                        </p:tav>
                                      </p:tavLst>
                                    </p:anim>
                                    <p:anim calcmode="lin" valueType="num">
                                      <p:cBhvr>
                                        <p:cTn id="109" dur="1000" fill="hold"/>
                                        <p:tgtEl>
                                          <p:spTgt spid="62"/>
                                        </p:tgtEl>
                                        <p:attrNameLst>
                                          <p:attrName>ppt_y</p:attrName>
                                        </p:attrNameLst>
                                      </p:cBhvr>
                                      <p:tavLst>
                                        <p:tav tm="0">
                                          <p:val>
                                            <p:strVal val="#ppt_y-.1"/>
                                          </p:val>
                                        </p:tav>
                                        <p:tav tm="100000">
                                          <p:val>
                                            <p:strVal val="#ppt_y"/>
                                          </p:val>
                                        </p:tav>
                                      </p:tavLst>
                                    </p:anim>
                                  </p:childTnLst>
                                </p:cTn>
                              </p:par>
                              <p:par>
                                <p:cTn id="110" presetID="47" presetClass="entr" presetSubtype="0" fill="hold" grpId="0" nodeType="withEffect">
                                  <p:stCondLst>
                                    <p:cond delay="0"/>
                                  </p:stCondLst>
                                  <p:childTnLst>
                                    <p:set>
                                      <p:cBhvr>
                                        <p:cTn id="111" dur="1" fill="hold">
                                          <p:stCondLst>
                                            <p:cond delay="0"/>
                                          </p:stCondLst>
                                        </p:cTn>
                                        <p:tgtEl>
                                          <p:spTgt spid="63"/>
                                        </p:tgtEl>
                                        <p:attrNameLst>
                                          <p:attrName>style.visibility</p:attrName>
                                        </p:attrNameLst>
                                      </p:cBhvr>
                                      <p:to>
                                        <p:strVal val="visible"/>
                                      </p:to>
                                    </p:set>
                                    <p:animEffect transition="in" filter="fade">
                                      <p:cBhvr>
                                        <p:cTn id="112" dur="1000"/>
                                        <p:tgtEl>
                                          <p:spTgt spid="63"/>
                                        </p:tgtEl>
                                      </p:cBhvr>
                                    </p:animEffect>
                                    <p:anim calcmode="lin" valueType="num">
                                      <p:cBhvr>
                                        <p:cTn id="113" dur="1000" fill="hold"/>
                                        <p:tgtEl>
                                          <p:spTgt spid="63"/>
                                        </p:tgtEl>
                                        <p:attrNameLst>
                                          <p:attrName>ppt_x</p:attrName>
                                        </p:attrNameLst>
                                      </p:cBhvr>
                                      <p:tavLst>
                                        <p:tav tm="0">
                                          <p:val>
                                            <p:strVal val="#ppt_x"/>
                                          </p:val>
                                        </p:tav>
                                        <p:tav tm="100000">
                                          <p:val>
                                            <p:strVal val="#ppt_x"/>
                                          </p:val>
                                        </p:tav>
                                      </p:tavLst>
                                    </p:anim>
                                    <p:anim calcmode="lin" valueType="num">
                                      <p:cBhvr>
                                        <p:cTn id="114" dur="1000" fill="hold"/>
                                        <p:tgtEl>
                                          <p:spTgt spid="63"/>
                                        </p:tgtEl>
                                        <p:attrNameLst>
                                          <p:attrName>ppt_y</p:attrName>
                                        </p:attrNameLst>
                                      </p:cBhvr>
                                      <p:tavLst>
                                        <p:tav tm="0">
                                          <p:val>
                                            <p:strVal val="#ppt_y-.1"/>
                                          </p:val>
                                        </p:tav>
                                        <p:tav tm="100000">
                                          <p:val>
                                            <p:strVal val="#ppt_y"/>
                                          </p:val>
                                        </p:tav>
                                      </p:tavLst>
                                    </p:anim>
                                  </p:childTnLst>
                                </p:cTn>
                              </p:par>
                              <p:par>
                                <p:cTn id="115" presetID="47" presetClass="entr" presetSubtype="0" fill="hold" grpId="0" nodeType="withEffect">
                                  <p:stCondLst>
                                    <p:cond delay="0"/>
                                  </p:stCondLst>
                                  <p:childTnLst>
                                    <p:set>
                                      <p:cBhvr>
                                        <p:cTn id="116" dur="1" fill="hold">
                                          <p:stCondLst>
                                            <p:cond delay="0"/>
                                          </p:stCondLst>
                                        </p:cTn>
                                        <p:tgtEl>
                                          <p:spTgt spid="64"/>
                                        </p:tgtEl>
                                        <p:attrNameLst>
                                          <p:attrName>style.visibility</p:attrName>
                                        </p:attrNameLst>
                                      </p:cBhvr>
                                      <p:to>
                                        <p:strVal val="visible"/>
                                      </p:to>
                                    </p:set>
                                    <p:animEffect transition="in" filter="fade">
                                      <p:cBhvr>
                                        <p:cTn id="117" dur="1000"/>
                                        <p:tgtEl>
                                          <p:spTgt spid="64"/>
                                        </p:tgtEl>
                                      </p:cBhvr>
                                    </p:animEffect>
                                    <p:anim calcmode="lin" valueType="num">
                                      <p:cBhvr>
                                        <p:cTn id="118" dur="1000" fill="hold"/>
                                        <p:tgtEl>
                                          <p:spTgt spid="64"/>
                                        </p:tgtEl>
                                        <p:attrNameLst>
                                          <p:attrName>ppt_x</p:attrName>
                                        </p:attrNameLst>
                                      </p:cBhvr>
                                      <p:tavLst>
                                        <p:tav tm="0">
                                          <p:val>
                                            <p:strVal val="#ppt_x"/>
                                          </p:val>
                                        </p:tav>
                                        <p:tav tm="100000">
                                          <p:val>
                                            <p:strVal val="#ppt_x"/>
                                          </p:val>
                                        </p:tav>
                                      </p:tavLst>
                                    </p:anim>
                                    <p:anim calcmode="lin" valueType="num">
                                      <p:cBhvr>
                                        <p:cTn id="119" dur="1000" fill="hold"/>
                                        <p:tgtEl>
                                          <p:spTgt spid="64"/>
                                        </p:tgtEl>
                                        <p:attrNameLst>
                                          <p:attrName>ppt_y</p:attrName>
                                        </p:attrNameLst>
                                      </p:cBhvr>
                                      <p:tavLst>
                                        <p:tav tm="0">
                                          <p:val>
                                            <p:strVal val="#ppt_y-.1"/>
                                          </p:val>
                                        </p:tav>
                                        <p:tav tm="100000">
                                          <p:val>
                                            <p:strVal val="#ppt_y"/>
                                          </p:val>
                                        </p:tav>
                                      </p:tavLst>
                                    </p:anim>
                                  </p:childTnLst>
                                </p:cTn>
                              </p:par>
                              <p:par>
                                <p:cTn id="120" presetID="2" presetClass="entr" presetSubtype="2" fill="hold" nodeType="withEffect">
                                  <p:stCondLst>
                                    <p:cond delay="500"/>
                                  </p:stCondLst>
                                  <p:childTnLst>
                                    <p:set>
                                      <p:cBhvr>
                                        <p:cTn id="121" dur="1" fill="hold">
                                          <p:stCondLst>
                                            <p:cond delay="0"/>
                                          </p:stCondLst>
                                        </p:cTn>
                                        <p:tgtEl>
                                          <p:spTgt spid="52"/>
                                        </p:tgtEl>
                                        <p:attrNameLst>
                                          <p:attrName>style.visibility</p:attrName>
                                        </p:attrNameLst>
                                      </p:cBhvr>
                                      <p:to>
                                        <p:strVal val="visible"/>
                                      </p:to>
                                    </p:set>
                                    <p:anim calcmode="lin" valueType="num">
                                      <p:cBhvr additive="base">
                                        <p:cTn id="122" dur="500" fill="hold"/>
                                        <p:tgtEl>
                                          <p:spTgt spid="52"/>
                                        </p:tgtEl>
                                        <p:attrNameLst>
                                          <p:attrName>ppt_x</p:attrName>
                                        </p:attrNameLst>
                                      </p:cBhvr>
                                      <p:tavLst>
                                        <p:tav tm="0">
                                          <p:val>
                                            <p:strVal val="1+#ppt_w/2"/>
                                          </p:val>
                                        </p:tav>
                                        <p:tav tm="100000">
                                          <p:val>
                                            <p:strVal val="#ppt_x"/>
                                          </p:val>
                                        </p:tav>
                                      </p:tavLst>
                                    </p:anim>
                                    <p:anim calcmode="lin" valueType="num">
                                      <p:cBhvr additive="base">
                                        <p:cTn id="123" dur="500" fill="hold"/>
                                        <p:tgtEl>
                                          <p:spTgt spid="52"/>
                                        </p:tgtEl>
                                        <p:attrNameLst>
                                          <p:attrName>ppt_y</p:attrName>
                                        </p:attrNameLst>
                                      </p:cBhvr>
                                      <p:tavLst>
                                        <p:tav tm="0">
                                          <p:val>
                                            <p:strVal val="#ppt_y"/>
                                          </p:val>
                                        </p:tav>
                                        <p:tav tm="100000">
                                          <p:val>
                                            <p:strVal val="#ppt_y"/>
                                          </p:val>
                                        </p:tav>
                                      </p:tavLst>
                                    </p:anim>
                                  </p:childTnLst>
                                </p:cTn>
                              </p:par>
                            </p:childTnLst>
                          </p:cTn>
                        </p:par>
                        <p:par>
                          <p:cTn id="124" fill="hold">
                            <p:stCondLst>
                              <p:cond delay="1500"/>
                            </p:stCondLst>
                            <p:childTnLst>
                              <p:par>
                                <p:cTn id="125" presetID="10" presetClass="entr" presetSubtype="0" fill="hold" grpId="0" nodeType="afterEffect">
                                  <p:stCondLst>
                                    <p:cond delay="0"/>
                                  </p:stCondLst>
                                  <p:childTnLst>
                                    <p:set>
                                      <p:cBhvr>
                                        <p:cTn id="126" dur="1" fill="hold">
                                          <p:stCondLst>
                                            <p:cond delay="0"/>
                                          </p:stCondLst>
                                        </p:cTn>
                                        <p:tgtEl>
                                          <p:spTgt spid="69"/>
                                        </p:tgtEl>
                                        <p:attrNameLst>
                                          <p:attrName>style.visibility</p:attrName>
                                        </p:attrNameLst>
                                      </p:cBhvr>
                                      <p:to>
                                        <p:strVal val="visible"/>
                                      </p:to>
                                    </p:set>
                                    <p:animEffect transition="in" filter="fade">
                                      <p:cBhvr>
                                        <p:cTn id="127" dur="500"/>
                                        <p:tgtEl>
                                          <p:spTgt spid="69"/>
                                        </p:tgtEl>
                                      </p:cBhvr>
                                    </p:animEffect>
                                  </p:childTnLst>
                                </p:cTn>
                              </p:par>
                            </p:childTnLst>
                          </p:cTn>
                        </p:par>
                        <p:par>
                          <p:cTn id="128" fill="hold">
                            <p:stCondLst>
                              <p:cond delay="2000"/>
                            </p:stCondLst>
                            <p:childTnLst>
                              <p:par>
                                <p:cTn id="129" presetID="10" presetClass="entr" presetSubtype="0" fill="hold" grpId="0" nodeType="afterEffect">
                                  <p:stCondLst>
                                    <p:cond delay="0"/>
                                  </p:stCondLst>
                                  <p:childTnLst>
                                    <p:set>
                                      <p:cBhvr>
                                        <p:cTn id="130" dur="1" fill="hold">
                                          <p:stCondLst>
                                            <p:cond delay="0"/>
                                          </p:stCondLst>
                                        </p:cTn>
                                        <p:tgtEl>
                                          <p:spTgt spid="71"/>
                                        </p:tgtEl>
                                        <p:attrNameLst>
                                          <p:attrName>style.visibility</p:attrName>
                                        </p:attrNameLst>
                                      </p:cBhvr>
                                      <p:to>
                                        <p:strVal val="visible"/>
                                      </p:to>
                                    </p:set>
                                    <p:animEffect transition="in" filter="fade">
                                      <p:cBhvr>
                                        <p:cTn id="131" dur="500"/>
                                        <p:tgtEl>
                                          <p:spTgt spid="71"/>
                                        </p:tgtEl>
                                      </p:cBhvr>
                                    </p:animEffect>
                                  </p:childTnLst>
                                </p:cTn>
                              </p:par>
                            </p:childTnLst>
                          </p:cTn>
                        </p:par>
                        <p:par>
                          <p:cTn id="132" fill="hold">
                            <p:stCondLst>
                              <p:cond delay="2500"/>
                            </p:stCondLst>
                            <p:childTnLst>
                              <p:par>
                                <p:cTn id="133" presetID="10" presetClass="entr" presetSubtype="0" fill="hold" grpId="0" nodeType="afterEffect">
                                  <p:stCondLst>
                                    <p:cond delay="0"/>
                                  </p:stCondLst>
                                  <p:childTnLst>
                                    <p:set>
                                      <p:cBhvr>
                                        <p:cTn id="134" dur="1" fill="hold">
                                          <p:stCondLst>
                                            <p:cond delay="0"/>
                                          </p:stCondLst>
                                        </p:cTn>
                                        <p:tgtEl>
                                          <p:spTgt spid="73"/>
                                        </p:tgtEl>
                                        <p:attrNameLst>
                                          <p:attrName>style.visibility</p:attrName>
                                        </p:attrNameLst>
                                      </p:cBhvr>
                                      <p:to>
                                        <p:strVal val="visible"/>
                                      </p:to>
                                    </p:set>
                                    <p:animEffect transition="in" filter="fade">
                                      <p:cBhvr>
                                        <p:cTn id="135" dur="500"/>
                                        <p:tgtEl>
                                          <p:spTgt spid="73"/>
                                        </p:tgtEl>
                                      </p:cBhvr>
                                    </p:animEffect>
                                  </p:childTnLst>
                                </p:cTn>
                              </p:par>
                            </p:childTnLst>
                          </p:cTn>
                        </p:par>
                        <p:par>
                          <p:cTn id="136" fill="hold">
                            <p:stCondLst>
                              <p:cond delay="3000"/>
                            </p:stCondLst>
                            <p:childTnLst>
                              <p:par>
                                <p:cTn id="137" presetID="10" presetClass="entr" presetSubtype="0" fill="hold" grpId="0" nodeType="afterEffect">
                                  <p:stCondLst>
                                    <p:cond delay="0"/>
                                  </p:stCondLst>
                                  <p:childTnLst>
                                    <p:set>
                                      <p:cBhvr>
                                        <p:cTn id="138" dur="1" fill="hold">
                                          <p:stCondLst>
                                            <p:cond delay="0"/>
                                          </p:stCondLst>
                                        </p:cTn>
                                        <p:tgtEl>
                                          <p:spTgt spid="75"/>
                                        </p:tgtEl>
                                        <p:attrNameLst>
                                          <p:attrName>style.visibility</p:attrName>
                                        </p:attrNameLst>
                                      </p:cBhvr>
                                      <p:to>
                                        <p:strVal val="visible"/>
                                      </p:to>
                                    </p:set>
                                    <p:animEffect transition="in" filter="fade">
                                      <p:cBhvr>
                                        <p:cTn id="139"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7" grpId="0" animBg="1"/>
      <p:bldP spid="38" grpId="0" animBg="1"/>
      <p:bldP spid="39" grpId="0" animBg="1"/>
      <p:bldP spid="40" grpId="0" animBg="1"/>
      <p:bldP spid="41" grpId="0" animBg="1"/>
      <p:bldP spid="43" grpId="0" animBg="1"/>
      <p:bldP spid="44" grpId="0" animBg="1"/>
      <p:bldP spid="45" grpId="0" animBg="1"/>
      <p:bldP spid="46" grpId="0" animBg="1"/>
      <p:bldP spid="47" grpId="0" animBg="1"/>
      <p:bldP spid="48" grpId="0" animBg="1"/>
      <p:bldP spid="49" grpId="0" animBg="1"/>
      <p:bldP spid="50" grpId="0" animBg="1"/>
      <p:bldP spid="51" grpId="0" animBg="1"/>
      <p:bldP spid="60" grpId="0" animBg="1"/>
      <p:bldP spid="61" grpId="0" animBg="1"/>
      <p:bldP spid="62" grpId="0" animBg="1"/>
      <p:bldP spid="63" grpId="0" animBg="1"/>
      <p:bldP spid="64" grpId="0" animBg="1"/>
      <p:bldP spid="69" grpId="0"/>
      <p:bldP spid="71" grpId="0"/>
      <p:bldP spid="73" grpId="0"/>
      <p:bldP spid="75" grpId="0"/>
    </p:bldLst>
  </p:timing>
</p:sld>
</file>

<file path=ppt/tags/tag1.xml><?xml version="1.0" encoding="utf-8"?>
<p:tagLst xmlns:p="http://schemas.openxmlformats.org/presentationml/2006/main">
  <p:tag name="PA" val="v3.0.0"/>
</p:tagLst>
</file>

<file path=ppt/tags/tag10.xml><?xml version="1.0" encoding="utf-8"?>
<p:tagLst xmlns:p="http://schemas.openxmlformats.org/presentationml/2006/main">
  <p:tag name="PA" val="v3.0.0"/>
</p:tagLst>
</file>

<file path=ppt/tags/tag11.xml><?xml version="1.0" encoding="utf-8"?>
<p:tagLst xmlns:p="http://schemas.openxmlformats.org/presentationml/2006/main">
  <p:tag name="PA" val="v3.0.0"/>
</p:tagLst>
</file>

<file path=ppt/tags/tag12.xml><?xml version="1.0" encoding="utf-8"?>
<p:tagLst xmlns:p="http://schemas.openxmlformats.org/presentationml/2006/main">
  <p:tag name="PA" val="v3.0.0"/>
</p:tagLst>
</file>

<file path=ppt/tags/tag13.xml><?xml version="1.0" encoding="utf-8"?>
<p:tagLst xmlns:p="http://schemas.openxmlformats.org/presentationml/2006/main">
  <p:tag name="PA" val="v3.0.0"/>
</p:tagLst>
</file>

<file path=ppt/tags/tag14.xml><?xml version="1.0" encoding="utf-8"?>
<p:tagLst xmlns:p="http://schemas.openxmlformats.org/presentationml/2006/main">
  <p:tag name="PA" val="v3.0.0"/>
</p:tagLst>
</file>

<file path=ppt/tags/tag15.xml><?xml version="1.0" encoding="utf-8"?>
<p:tagLst xmlns:p="http://schemas.openxmlformats.org/presentationml/2006/main">
  <p:tag name="PA" val="v3.0.0"/>
</p:tagLst>
</file>

<file path=ppt/tags/tag16.xml><?xml version="1.0" encoding="utf-8"?>
<p:tagLst xmlns:p="http://schemas.openxmlformats.org/presentationml/2006/main">
  <p:tag name="KSO_WM_TEMPLATE_TOPIC_ID" val="2869567"/>
  <p:tag name="KSO_WM_TEMPLATE_OUTLINE_ID" val="6"/>
  <p:tag name="KSO_WM_TEMPLATE_SCENE_ID" val="1"/>
  <p:tag name="KSO_WM_TEMPLATE_JOB_ID" val="6"/>
  <p:tag name="KSO_WM_TEMPLATE_TOPIC_DEFAULT" val="0"/>
</p:tagLst>
</file>

<file path=ppt/tags/tag17.xml><?xml version="1.0" encoding="utf-8"?>
<p:tagLst xmlns:p="http://schemas.openxmlformats.org/presentationml/2006/main">
  <p:tag name="PA" val="v3.0.0"/>
</p:tagLst>
</file>

<file path=ppt/tags/tag18.xml><?xml version="1.0" encoding="utf-8"?>
<p:tagLst xmlns:p="http://schemas.openxmlformats.org/presentationml/2006/main">
  <p:tag name="PA" val="v3.0.0"/>
</p:tagLst>
</file>

<file path=ppt/tags/tag19.xml><?xml version="1.0" encoding="utf-8"?>
<p:tagLst xmlns:p="http://schemas.openxmlformats.org/presentationml/2006/main">
  <p:tag name="PA" val="v3.0.0"/>
</p:tagLst>
</file>

<file path=ppt/tags/tag2.xml><?xml version="1.0" encoding="utf-8"?>
<p:tagLst xmlns:p="http://schemas.openxmlformats.org/presentationml/2006/main">
  <p:tag name="PA" val="v3.0.0"/>
</p:tagLst>
</file>

<file path=ppt/tags/tag20.xml><?xml version="1.0" encoding="utf-8"?>
<p:tagLst xmlns:p="http://schemas.openxmlformats.org/presentationml/2006/main">
  <p:tag name="PA" val="v3.0.0"/>
</p:tagLst>
</file>

<file path=ppt/tags/tag21.xml><?xml version="1.0" encoding="utf-8"?>
<p:tagLst xmlns:p="http://schemas.openxmlformats.org/presentationml/2006/main">
  <p:tag name="PA" val="v3.0.0"/>
</p:tagLst>
</file>

<file path=ppt/tags/tag22.xml><?xml version="1.0" encoding="utf-8"?>
<p:tagLst xmlns:p="http://schemas.openxmlformats.org/presentationml/2006/main">
  <p:tag name="PA" val="v3.0.0"/>
</p:tagLst>
</file>

<file path=ppt/tags/tag23.xml><?xml version="1.0" encoding="utf-8"?>
<p:tagLst xmlns:p="http://schemas.openxmlformats.org/presentationml/2006/main">
  <p:tag name="PA" val="v3.0.0"/>
</p:tagLst>
</file>

<file path=ppt/tags/tag24.xml><?xml version="1.0" encoding="utf-8"?>
<p:tagLst xmlns:p="http://schemas.openxmlformats.org/presentationml/2006/main">
  <p:tag name="PA" val="v3.0.0"/>
</p:tagLst>
</file>

<file path=ppt/tags/tag25.xml><?xml version="1.0" encoding="utf-8"?>
<p:tagLst xmlns:p="http://schemas.openxmlformats.org/presentationml/2006/main">
  <p:tag name="PA" val="v3.0.0"/>
</p:tagLst>
</file>

<file path=ppt/tags/tag26.xml><?xml version="1.0" encoding="utf-8"?>
<p:tagLst xmlns:p="http://schemas.openxmlformats.org/presentationml/2006/main">
  <p:tag name="PA" val="v3.0.0"/>
</p:tagLst>
</file>

<file path=ppt/tags/tag27.xml><?xml version="1.0" encoding="utf-8"?>
<p:tagLst xmlns:p="http://schemas.openxmlformats.org/presentationml/2006/main">
  <p:tag name="PA" val="v3.0.0"/>
</p:tagLst>
</file>

<file path=ppt/tags/tag28.xml><?xml version="1.0" encoding="utf-8"?>
<p:tagLst xmlns:p="http://schemas.openxmlformats.org/presentationml/2006/main">
  <p:tag name="PA" val="v3.0.0"/>
</p:tagLst>
</file>

<file path=ppt/tags/tag29.xml><?xml version="1.0" encoding="utf-8"?>
<p:tagLst xmlns:p="http://schemas.openxmlformats.org/presentationml/2006/main">
  <p:tag name="PA" val="v3.0.0"/>
</p:tagLst>
</file>

<file path=ppt/tags/tag3.xml><?xml version="1.0" encoding="utf-8"?>
<p:tagLst xmlns:p="http://schemas.openxmlformats.org/presentationml/2006/main">
  <p:tag name="PA" val="v3.0.0"/>
</p:tagLst>
</file>

<file path=ppt/tags/tag30.xml><?xml version="1.0" encoding="utf-8"?>
<p:tagLst xmlns:p="http://schemas.openxmlformats.org/presentationml/2006/main">
  <p:tag name="PA" val="v3.0.0"/>
</p:tagLst>
</file>

<file path=ppt/tags/tag31.xml><?xml version="1.0" encoding="utf-8"?>
<p:tagLst xmlns:p="http://schemas.openxmlformats.org/presentationml/2006/main">
  <p:tag name="PA" val="v3.0.0"/>
</p:tagLst>
</file>

<file path=ppt/tags/tag32.xml><?xml version="1.0" encoding="utf-8"?>
<p:tagLst xmlns:p="http://schemas.openxmlformats.org/presentationml/2006/main">
  <p:tag name="PA" val="v3.0.0"/>
</p:tagLst>
</file>

<file path=ppt/tags/tag33.xml><?xml version="1.0" encoding="utf-8"?>
<p:tagLst xmlns:p="http://schemas.openxmlformats.org/presentationml/2006/main">
  <p:tag name="PA" val="v4.1.3"/>
</p:tagLst>
</file>

<file path=ppt/tags/tag34.xml><?xml version="1.0" encoding="utf-8"?>
<p:tagLst xmlns:p="http://schemas.openxmlformats.org/presentationml/2006/main">
  <p:tag name="PA" val="v3.0.0"/>
</p:tagLst>
</file>

<file path=ppt/tags/tag35.xml><?xml version="1.0" encoding="utf-8"?>
<p:tagLst xmlns:p="http://schemas.openxmlformats.org/presentationml/2006/main">
  <p:tag name="PA" val="v3.0.0"/>
</p:tagLst>
</file>

<file path=ppt/tags/tag36.xml><?xml version="1.0" encoding="utf-8"?>
<p:tagLst xmlns:p="http://schemas.openxmlformats.org/presentationml/2006/main">
  <p:tag name="PA" val="v3.0.0"/>
</p:tagLst>
</file>

<file path=ppt/tags/tag37.xml><?xml version="1.0" encoding="utf-8"?>
<p:tagLst xmlns:p="http://schemas.openxmlformats.org/presentationml/2006/main">
  <p:tag name="PA" val="v3.0.0"/>
</p:tagLst>
</file>

<file path=ppt/tags/tag38.xml><?xml version="1.0" encoding="utf-8"?>
<p:tagLst xmlns:p="http://schemas.openxmlformats.org/presentationml/2006/main">
  <p:tag name="PA" val="v3.0.0"/>
</p:tagLst>
</file>

<file path=ppt/tags/tag39.xml><?xml version="1.0" encoding="utf-8"?>
<p:tagLst xmlns:p="http://schemas.openxmlformats.org/presentationml/2006/main">
  <p:tag name="PA" val="v3.0.0"/>
</p:tagLst>
</file>

<file path=ppt/tags/tag4.xml><?xml version="1.0" encoding="utf-8"?>
<p:tagLst xmlns:p="http://schemas.openxmlformats.org/presentationml/2006/main">
  <p:tag name="PA" val="v3.0.0"/>
</p:tagLst>
</file>

<file path=ppt/tags/tag40.xml><?xml version="1.0" encoding="utf-8"?>
<p:tagLst xmlns:p="http://schemas.openxmlformats.org/presentationml/2006/main">
  <p:tag name="PA" val="v3.0.0"/>
</p:tagLst>
</file>

<file path=ppt/tags/tag41.xml><?xml version="1.0" encoding="utf-8"?>
<p:tagLst xmlns:p="http://schemas.openxmlformats.org/presentationml/2006/main">
  <p:tag name="PA" val="v3.0.0"/>
</p:tagLst>
</file>

<file path=ppt/tags/tag42.xml><?xml version="1.0" encoding="utf-8"?>
<p:tagLst xmlns:p="http://schemas.openxmlformats.org/presentationml/2006/main">
  <p:tag name="PA" val="v3.0.0"/>
</p:tagLst>
</file>

<file path=ppt/tags/tag43.xml><?xml version="1.0" encoding="utf-8"?>
<p:tagLst xmlns:p="http://schemas.openxmlformats.org/presentationml/2006/main">
  <p:tag name="PA" val="v3.0.0"/>
</p:tagLst>
</file>

<file path=ppt/tags/tag44.xml><?xml version="1.0" encoding="utf-8"?>
<p:tagLst xmlns:p="http://schemas.openxmlformats.org/presentationml/2006/main">
  <p:tag name="PA" val="v3.0.0"/>
</p:tagLst>
</file>

<file path=ppt/tags/tag45.xml><?xml version="1.0" encoding="utf-8"?>
<p:tagLst xmlns:p="http://schemas.openxmlformats.org/presentationml/2006/main">
  <p:tag name="PA" val="v3.0.0"/>
</p:tagLst>
</file>

<file path=ppt/tags/tag46.xml><?xml version="1.0" encoding="utf-8"?>
<p:tagLst xmlns:p="http://schemas.openxmlformats.org/presentationml/2006/main">
  <p:tag name="PA" val="v3.0.0"/>
</p:tagLst>
</file>

<file path=ppt/tags/tag47.xml><?xml version="1.0" encoding="utf-8"?>
<p:tagLst xmlns:p="http://schemas.openxmlformats.org/presentationml/2006/main">
  <p:tag name="PA" val="v3.0.0"/>
</p:tagLst>
</file>

<file path=ppt/tags/tag48.xml><?xml version="1.0" encoding="utf-8"?>
<p:tagLst xmlns:p="http://schemas.openxmlformats.org/presentationml/2006/main">
  <p:tag name="PA" val="v3.0.0"/>
</p:tagLst>
</file>

<file path=ppt/tags/tag49.xml><?xml version="1.0" encoding="utf-8"?>
<p:tagLst xmlns:p="http://schemas.openxmlformats.org/presentationml/2006/main">
  <p:tag name="PA" val="v3.0.0"/>
</p:tagLst>
</file>

<file path=ppt/tags/tag5.xml><?xml version="1.0" encoding="utf-8"?>
<p:tagLst xmlns:p="http://schemas.openxmlformats.org/presentationml/2006/main">
  <p:tag name="PA" val="v3.0.0"/>
</p:tagLst>
</file>

<file path=ppt/tags/tag50.xml><?xml version="1.0" encoding="utf-8"?>
<p:tagLst xmlns:p="http://schemas.openxmlformats.org/presentationml/2006/main">
  <p:tag name="PA" val="v3.0.0"/>
</p:tagLst>
</file>

<file path=ppt/tags/tag51.xml><?xml version="1.0" encoding="utf-8"?>
<p:tagLst xmlns:p="http://schemas.openxmlformats.org/presentationml/2006/main">
  <p:tag name="PA" val="v3.0.0"/>
</p:tagLst>
</file>

<file path=ppt/tags/tag52.xml><?xml version="1.0" encoding="utf-8"?>
<p:tagLst xmlns:p="http://schemas.openxmlformats.org/presentationml/2006/main">
  <p:tag name="PA" val="v3.0.0"/>
</p:tagLst>
</file>

<file path=ppt/tags/tag53.xml><?xml version="1.0" encoding="utf-8"?>
<p:tagLst xmlns:p="http://schemas.openxmlformats.org/presentationml/2006/main">
  <p:tag name="PA" val="v3.0.0"/>
</p:tagLst>
</file>

<file path=ppt/tags/tag54.xml><?xml version="1.0" encoding="utf-8"?>
<p:tagLst xmlns:p="http://schemas.openxmlformats.org/presentationml/2006/main">
  <p:tag name="PA" val="v3.0.0"/>
</p:tagLst>
</file>

<file path=ppt/tags/tag55.xml><?xml version="1.0" encoding="utf-8"?>
<p:tagLst xmlns:p="http://schemas.openxmlformats.org/presentationml/2006/main">
  <p:tag name="PA" val="v3.0.0"/>
</p:tagLst>
</file>

<file path=ppt/tags/tag56.xml><?xml version="1.0" encoding="utf-8"?>
<p:tagLst xmlns:p="http://schemas.openxmlformats.org/presentationml/2006/main">
  <p:tag name="PA" val="v3.0.0"/>
</p:tagLst>
</file>

<file path=ppt/tags/tag57.xml><?xml version="1.0" encoding="utf-8"?>
<p:tagLst xmlns:p="http://schemas.openxmlformats.org/presentationml/2006/main">
  <p:tag name="PA" val="v3.0.0"/>
</p:tagLst>
</file>

<file path=ppt/tags/tag58.xml><?xml version="1.0" encoding="utf-8"?>
<p:tagLst xmlns:p="http://schemas.openxmlformats.org/presentationml/2006/main">
  <p:tag name="PA" val="v3.0.0"/>
</p:tagLst>
</file>

<file path=ppt/tags/tag59.xml><?xml version="1.0" encoding="utf-8"?>
<p:tagLst xmlns:p="http://schemas.openxmlformats.org/presentationml/2006/main">
  <p:tag name="PA" val="v3.0.0"/>
</p:tagLst>
</file>

<file path=ppt/tags/tag6.xml><?xml version="1.0" encoding="utf-8"?>
<p:tagLst xmlns:p="http://schemas.openxmlformats.org/presentationml/2006/main">
  <p:tag name="PA" val="v3.0.0"/>
</p:tagLst>
</file>

<file path=ppt/tags/tag60.xml><?xml version="1.0" encoding="utf-8"?>
<p:tagLst xmlns:p="http://schemas.openxmlformats.org/presentationml/2006/main">
  <p:tag name="PA" val="v3.0.0"/>
</p:tagLst>
</file>

<file path=ppt/tags/tag7.xml><?xml version="1.0" encoding="utf-8"?>
<p:tagLst xmlns:p="http://schemas.openxmlformats.org/presentationml/2006/main">
  <p:tag name="PA" val="v3.0.0"/>
</p:tagLst>
</file>

<file path=ppt/tags/tag8.xml><?xml version="1.0" encoding="utf-8"?>
<p:tagLst xmlns:p="http://schemas.openxmlformats.org/presentationml/2006/main">
  <p:tag name="PA" val="v3.0.0"/>
</p:tagLst>
</file>

<file path=ppt/tags/tag9.xml><?xml version="1.0" encoding="utf-8"?>
<p:tagLst xmlns:p="http://schemas.openxmlformats.org/presentationml/2006/main">
  <p:tag name="PA" val="v3.0.0"/>
</p:tagLst>
</file>

<file path=ppt/theme/theme1.xml><?xml version="1.0" encoding="utf-8"?>
<a:theme xmlns:a="http://schemas.openxmlformats.org/drawingml/2006/main" name="1_自定义设计方案">
  <a:themeElements>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themeOverride>
</file>

<file path=ppt/theme/themeOverride10.xml><?xml version="1.0" encoding="utf-8"?>
<a:themeOverride xmlns:a="http://schemas.openxmlformats.org/drawingml/2006/main">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themeOverride>
</file>

<file path=ppt/theme/themeOverride11.xml><?xml version="1.0" encoding="utf-8"?>
<a:themeOverride xmlns:a="http://schemas.openxmlformats.org/drawingml/2006/main">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themeOverride>
</file>

<file path=ppt/theme/themeOverride2.xml><?xml version="1.0" encoding="utf-8"?>
<a:themeOverride xmlns:a="http://schemas.openxmlformats.org/drawingml/2006/main">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themeOverride>
</file>

<file path=ppt/theme/themeOverride3.xml><?xml version="1.0" encoding="utf-8"?>
<a:themeOverride xmlns:a="http://schemas.openxmlformats.org/drawingml/2006/main">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themeOverride>
</file>

<file path=ppt/theme/themeOverride4.xml><?xml version="1.0" encoding="utf-8"?>
<a:themeOverride xmlns:a="http://schemas.openxmlformats.org/drawingml/2006/main">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themeOverride>
</file>

<file path=ppt/theme/themeOverride5.xml><?xml version="1.0" encoding="utf-8"?>
<a:themeOverride xmlns:a="http://schemas.openxmlformats.org/drawingml/2006/main">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themeOverride>
</file>

<file path=ppt/theme/themeOverride6.xml><?xml version="1.0" encoding="utf-8"?>
<a:themeOverride xmlns:a="http://schemas.openxmlformats.org/drawingml/2006/main">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themeOverride>
</file>

<file path=ppt/theme/themeOverride7.xml><?xml version="1.0" encoding="utf-8"?>
<a:themeOverride xmlns:a="http://schemas.openxmlformats.org/drawingml/2006/main">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themeOverride>
</file>

<file path=ppt/theme/themeOverride8.xml><?xml version="1.0" encoding="utf-8"?>
<a:themeOverride xmlns:a="http://schemas.openxmlformats.org/drawingml/2006/main">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themeOverride>
</file>

<file path=ppt/theme/themeOverride9.xml><?xml version="1.0" encoding="utf-8"?>
<a:themeOverride xmlns:a="http://schemas.openxmlformats.org/drawingml/2006/main">
  <a:clrScheme name="自定义 20">
    <a:dk1>
      <a:srgbClr val="000000"/>
    </a:dk1>
    <a:lt1>
      <a:srgbClr val="FFFFFF"/>
    </a:lt1>
    <a:dk2>
      <a:srgbClr val="5E5E5E"/>
    </a:dk2>
    <a:lt2>
      <a:srgbClr val="DDDDDD"/>
    </a:lt2>
    <a:accent1>
      <a:srgbClr val="262D47"/>
    </a:accent1>
    <a:accent2>
      <a:srgbClr val="293251"/>
    </a:accent2>
    <a:accent3>
      <a:srgbClr val="45506E"/>
    </a:accent3>
    <a:accent4>
      <a:srgbClr val="252E4B"/>
    </a:accent4>
    <a:accent5>
      <a:srgbClr val="20283D"/>
    </a:accent5>
    <a:accent6>
      <a:srgbClr val="414E70"/>
    </a:accent6>
    <a:hlink>
      <a:srgbClr val="F59E00"/>
    </a:hlink>
    <a:folHlink>
      <a:srgbClr val="42835E"/>
    </a:folHlink>
  </a:clrScheme>
</a:themeOverride>
</file>

<file path=docProps/app.xml><?xml version="1.0" encoding="utf-8"?>
<Properties xmlns="http://schemas.openxmlformats.org/officeDocument/2006/extended-properties" xmlns:vt="http://schemas.openxmlformats.org/officeDocument/2006/docPropsVTypes">
  <TotalTime>0</TotalTime>
  <Words>3510</Words>
  <Application>WPS 演示</Application>
  <PresentationFormat>自定义</PresentationFormat>
  <Paragraphs>341</Paragraphs>
  <Slides>19</Slides>
  <Notes>25</Notes>
  <HiddenSlides>0</HiddenSlides>
  <MMClips>2</MMClips>
  <ScaleCrop>false</ScaleCrop>
  <HeadingPairs>
    <vt:vector size="6" baseType="variant">
      <vt:variant>
        <vt:lpstr>已用的字体</vt:lpstr>
      </vt:variant>
      <vt:variant>
        <vt:i4>32</vt:i4>
      </vt:variant>
      <vt:variant>
        <vt:lpstr>主题</vt:lpstr>
      </vt:variant>
      <vt:variant>
        <vt:i4>1</vt:i4>
      </vt:variant>
      <vt:variant>
        <vt:lpstr>幻灯片标题</vt:lpstr>
      </vt:variant>
      <vt:variant>
        <vt:i4>19</vt:i4>
      </vt:variant>
    </vt:vector>
  </HeadingPairs>
  <TitlesOfParts>
    <vt:vector size="52" baseType="lpstr">
      <vt:lpstr>Arial</vt:lpstr>
      <vt:lpstr>宋体</vt:lpstr>
      <vt:lpstr>Wingdings</vt:lpstr>
      <vt:lpstr>Calibri</vt:lpstr>
      <vt:lpstr>Century Gothic</vt:lpstr>
      <vt:lpstr>微软雅黑</vt:lpstr>
      <vt:lpstr>汉仪尚巍手书W</vt:lpstr>
      <vt:lpstr>华文细黑</vt:lpstr>
      <vt:lpstr>方正兰亭中黑_GBK</vt:lpstr>
      <vt:lpstr>方正清刻本悦宋简体</vt:lpstr>
      <vt:lpstr>等线</vt:lpstr>
      <vt:lpstr>Agency FB</vt:lpstr>
      <vt:lpstr>Open Sans</vt:lpstr>
      <vt:lpstr>冬青黑体简体中文 W3</vt:lpstr>
      <vt:lpstr>EngraversGothic BT</vt:lpstr>
      <vt:lpstr>Bebas</vt:lpstr>
      <vt:lpstr>Arial</vt:lpstr>
      <vt:lpstr>Lato Regular</vt:lpstr>
      <vt:lpstr>Gill Sans</vt:lpstr>
      <vt:lpstr>Arial Unicode MS</vt:lpstr>
      <vt:lpstr>等线 Light</vt:lpstr>
      <vt:lpstr>Tahoma</vt:lpstr>
      <vt:lpstr>Roboto</vt:lpstr>
      <vt:lpstr>Source Sans Pro Light</vt:lpstr>
      <vt:lpstr>Oswald Light</vt:lpstr>
      <vt:lpstr>Simply City Light</vt:lpstr>
      <vt:lpstr>SimSun-ExtB</vt:lpstr>
      <vt:lpstr>黑体</vt:lpstr>
      <vt:lpstr>Segoe Print</vt:lpstr>
      <vt:lpstr>Yu Gothic UI</vt:lpstr>
      <vt:lpstr>Gill Sans MT</vt:lpstr>
      <vt:lpstr>Yu Gothic UI Light</vt:lpstr>
      <vt:lpstr>1_自定义设计方案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bt025.pptx</dc:title>
  <dc:creator/>
  <cp:lastModifiedBy>xy</cp:lastModifiedBy>
  <cp:revision>12</cp:revision>
  <dcterms:created xsi:type="dcterms:W3CDTF">2016-09-19T10:32:00Z</dcterms:created>
  <dcterms:modified xsi:type="dcterms:W3CDTF">2019-01-20T16:58:16Z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RubyTemplateID">
    <vt:lpwstr>2</vt:lpwstr>
  </property>
  <property fmtid="{D5CDD505-2E9C-101B-9397-08002B2CF9AE}" pid="3" name="KSOProductBuildVer">
    <vt:lpwstr>2052-11.1.0.8214</vt:lpwstr>
  </property>
</Properties>
</file>

<file path=docProps/thumbnail.jpeg>
</file>